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6" r:id="rId5"/>
    <p:sldId id="263" r:id="rId6"/>
    <p:sldId id="268" r:id="rId7"/>
    <p:sldId id="259" r:id="rId8"/>
    <p:sldId id="264" r:id="rId9"/>
    <p:sldId id="265" r:id="rId10"/>
    <p:sldId id="266" r:id="rId11"/>
    <p:sldId id="267" r:id="rId12"/>
    <p:sldId id="261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A609-96BC-48FE-9F32-FE80143DA6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172DA-A244-4F53-9DE5-251D7C58EA6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3770"/>
            <a:ext cx="12192000" cy="4130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46" y="4574238"/>
            <a:ext cx="5762513" cy="1282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  <a:spcAft>
                <a:spcPts val="400"/>
              </a:spcAft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 Would you like time to listen to music during the day?</a:t>
            </a:r>
            <a:endParaRPr lang="en-US" sz="3200" dirty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479" y="1315992"/>
            <a:ext cx="6047425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7000"/>
              </a:lnSpc>
              <a:spcAft>
                <a:spcPts val="400"/>
              </a:spcAft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Do you wear a school uniform?</a:t>
            </a:r>
            <a:endParaRPr lang="en-US" sz="3200" dirty="0" smtClean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2356" y="3265748"/>
            <a:ext cx="6143028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7000"/>
              </a:lnSpc>
              <a:spcAft>
                <a:spcPts val="400"/>
              </a:spcAft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Do you do traditional dancing? </a:t>
            </a:r>
            <a:endParaRPr lang="en-US" sz="3200" dirty="0" smtClean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0933" y="674017"/>
            <a:ext cx="2601112" cy="2601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73" y="2111378"/>
            <a:ext cx="2419688" cy="2410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832" y="4150787"/>
            <a:ext cx="2707213" cy="2707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1903" y="1920512"/>
            <a:ext cx="4845983" cy="2986772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700558" y="63673"/>
            <a:ext cx="2958352" cy="1658640"/>
          </a:xfrm>
          <a:prstGeom prst="wedgeEllipseCallout">
            <a:avLst>
              <a:gd name="adj1" fmla="val -28617"/>
              <a:gd name="adj2" fmla="val 54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your school big or small?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916655" y="5153464"/>
            <a:ext cx="2958352" cy="1658640"/>
          </a:xfrm>
          <a:prstGeom prst="wedgeEllipseCallout">
            <a:avLst>
              <a:gd name="adj1" fmla="val 35383"/>
              <a:gd name="adj2" fmla="val -54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classrooms are there in your school?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49150" y="2514455"/>
            <a:ext cx="3295425" cy="1958765"/>
          </a:xfrm>
          <a:prstGeom prst="wedgeEllipseCallout">
            <a:avLst>
              <a:gd name="adj1" fmla="val 60111"/>
              <a:gd name="adj2" fmla="val 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teachers/ the students/the classmates there?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9445214" y="2514455"/>
            <a:ext cx="2529840" cy="1658640"/>
          </a:xfrm>
          <a:prstGeom prst="wedgeEllipseCallout">
            <a:avLst>
              <a:gd name="adj1" fmla="val -63162"/>
              <a:gd name="adj2" fmla="val 32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it nice?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7665722" y="5105483"/>
            <a:ext cx="2958352" cy="1658640"/>
          </a:xfrm>
          <a:prstGeom prst="wedgeEllipseCallout">
            <a:avLst>
              <a:gd name="adj1" fmla="val -43162"/>
              <a:gd name="adj2" fmla="val -492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floors are there in your school?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1816249" y="63673"/>
            <a:ext cx="2958352" cy="1658640"/>
          </a:xfrm>
          <a:prstGeom prst="wedgeEllipseCallout">
            <a:avLst>
              <a:gd name="adj1" fmla="val 33202"/>
              <a:gd name="adj2" fmla="val 558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like your school?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Learn by heart all the new words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 – </a:t>
            </a:r>
            <a:r>
              <a:rPr lang="en-US" sz="3400" dirty="0" smtClean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Language focus - Present continuous tense: Affirmative and negative.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6483276" cy="2412402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73832"/>
            <a:ext cx="12192000" cy="654968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 : READING - SCHOOL PROJECT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05190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UNIT4: LEARNING WORLD</a:t>
            </a:r>
            <a:endParaRPr lang="en-US" sz="4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511" y="2001713"/>
            <a:ext cx="7682977" cy="4698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/>
          <p:nvPr/>
        </p:nvGrpSpPr>
        <p:grpSpPr bwMode="auto">
          <a:xfrm>
            <a:off x="3584980" y="379841"/>
            <a:ext cx="4346090" cy="560388"/>
            <a:chOff x="1631147" y="1316985"/>
            <a:chExt cx="5761832" cy="559049"/>
          </a:xfrm>
        </p:grpSpPr>
        <p:sp>
          <p:nvSpPr>
            <p:cNvPr id="5" name="Freeform 4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-1" fmla="*/ 12700 w 5759450"/>
                <a:gd name="connsiteY0-2" fmla="*/ 0 h 565150"/>
                <a:gd name="connsiteX1-3" fmla="*/ 374650 w 5759450"/>
                <a:gd name="connsiteY1-4" fmla="*/ 38100 h 565150"/>
                <a:gd name="connsiteX2-5" fmla="*/ 5073650 w 5759450"/>
                <a:gd name="connsiteY2-6" fmla="*/ 38100 h 565150"/>
                <a:gd name="connsiteX3-7" fmla="*/ 5759450 w 5759450"/>
                <a:gd name="connsiteY3-8" fmla="*/ 6350 h 565150"/>
                <a:gd name="connsiteX4-9" fmla="*/ 5594350 w 5759450"/>
                <a:gd name="connsiteY4-10" fmla="*/ 279400 h 565150"/>
                <a:gd name="connsiteX5-11" fmla="*/ 5759450 w 5759450"/>
                <a:gd name="connsiteY5-12" fmla="*/ 552450 h 565150"/>
                <a:gd name="connsiteX6-13" fmla="*/ 5251450 w 5759450"/>
                <a:gd name="connsiteY6-14" fmla="*/ 565150 h 565150"/>
                <a:gd name="connsiteX7-15" fmla="*/ 654050 w 5759450"/>
                <a:gd name="connsiteY7-16" fmla="*/ 552450 h 565150"/>
                <a:gd name="connsiteX8-17" fmla="*/ 0 w 5759450"/>
                <a:gd name="connsiteY8-18" fmla="*/ 533400 h 565150"/>
                <a:gd name="connsiteX9-19" fmla="*/ 190500 w 5759450"/>
                <a:gd name="connsiteY9-20" fmla="*/ 254000 h 565150"/>
                <a:gd name="connsiteX10-21" fmla="*/ 12700 w 5759450"/>
                <a:gd name="connsiteY10-22" fmla="*/ 0 h 565150"/>
                <a:gd name="connsiteX0-23" fmla="*/ 12700 w 5759450"/>
                <a:gd name="connsiteY0-24" fmla="*/ 0 h 565150"/>
                <a:gd name="connsiteX1-25" fmla="*/ 374650 w 5759450"/>
                <a:gd name="connsiteY1-26" fmla="*/ 38100 h 565150"/>
                <a:gd name="connsiteX2-27" fmla="*/ 5073650 w 5759450"/>
                <a:gd name="connsiteY2-28" fmla="*/ 38100 h 565150"/>
                <a:gd name="connsiteX3-29" fmla="*/ 5759450 w 5759450"/>
                <a:gd name="connsiteY3-30" fmla="*/ 6350 h 565150"/>
                <a:gd name="connsiteX4-31" fmla="*/ 5594350 w 5759450"/>
                <a:gd name="connsiteY4-32" fmla="*/ 279400 h 565150"/>
                <a:gd name="connsiteX5-33" fmla="*/ 5759450 w 5759450"/>
                <a:gd name="connsiteY5-34" fmla="*/ 552450 h 565150"/>
                <a:gd name="connsiteX6-35" fmla="*/ 5251450 w 5759450"/>
                <a:gd name="connsiteY6-36" fmla="*/ 565150 h 565150"/>
                <a:gd name="connsiteX7-37" fmla="*/ 654050 w 5759450"/>
                <a:gd name="connsiteY7-38" fmla="*/ 552450 h 565150"/>
                <a:gd name="connsiteX8-39" fmla="*/ 0 w 5759450"/>
                <a:gd name="connsiteY8-40" fmla="*/ 533400 h 565150"/>
                <a:gd name="connsiteX9-41" fmla="*/ 190500 w 5759450"/>
                <a:gd name="connsiteY9-42" fmla="*/ 254000 h 565150"/>
                <a:gd name="connsiteX10-43" fmla="*/ 12700 w 5759450"/>
                <a:gd name="connsiteY10-44" fmla="*/ 0 h 565150"/>
                <a:gd name="connsiteX0-45" fmla="*/ 22225 w 5759450"/>
                <a:gd name="connsiteY0-46" fmla="*/ 7938 h 558800"/>
                <a:gd name="connsiteX1-47" fmla="*/ 374650 w 5759450"/>
                <a:gd name="connsiteY1-48" fmla="*/ 31750 h 558800"/>
                <a:gd name="connsiteX2-49" fmla="*/ 5073650 w 5759450"/>
                <a:gd name="connsiteY2-50" fmla="*/ 31750 h 558800"/>
                <a:gd name="connsiteX3-51" fmla="*/ 5759450 w 5759450"/>
                <a:gd name="connsiteY3-52" fmla="*/ 0 h 558800"/>
                <a:gd name="connsiteX4-53" fmla="*/ 5594350 w 5759450"/>
                <a:gd name="connsiteY4-54" fmla="*/ 273050 h 558800"/>
                <a:gd name="connsiteX5-55" fmla="*/ 5759450 w 5759450"/>
                <a:gd name="connsiteY5-56" fmla="*/ 546100 h 558800"/>
                <a:gd name="connsiteX6-57" fmla="*/ 5251450 w 5759450"/>
                <a:gd name="connsiteY6-58" fmla="*/ 558800 h 558800"/>
                <a:gd name="connsiteX7-59" fmla="*/ 654050 w 5759450"/>
                <a:gd name="connsiteY7-60" fmla="*/ 546100 h 558800"/>
                <a:gd name="connsiteX8-61" fmla="*/ 0 w 5759450"/>
                <a:gd name="connsiteY8-62" fmla="*/ 527050 h 558800"/>
                <a:gd name="connsiteX9-63" fmla="*/ 190500 w 5759450"/>
                <a:gd name="connsiteY9-64" fmla="*/ 247650 h 558800"/>
                <a:gd name="connsiteX10-65" fmla="*/ 22225 w 5759450"/>
                <a:gd name="connsiteY10-66" fmla="*/ 7938 h 558800"/>
                <a:gd name="connsiteX0-67" fmla="*/ 22225 w 5759450"/>
                <a:gd name="connsiteY0-68" fmla="*/ 7938 h 558800"/>
                <a:gd name="connsiteX1-69" fmla="*/ 374650 w 5759450"/>
                <a:gd name="connsiteY1-70" fmla="*/ 31750 h 558800"/>
                <a:gd name="connsiteX2-71" fmla="*/ 5073650 w 5759450"/>
                <a:gd name="connsiteY2-72" fmla="*/ 31750 h 558800"/>
                <a:gd name="connsiteX3-73" fmla="*/ 5759450 w 5759450"/>
                <a:gd name="connsiteY3-74" fmla="*/ 0 h 558800"/>
                <a:gd name="connsiteX4-75" fmla="*/ 5594350 w 5759450"/>
                <a:gd name="connsiteY4-76" fmla="*/ 273050 h 558800"/>
                <a:gd name="connsiteX5-77" fmla="*/ 5759450 w 5759450"/>
                <a:gd name="connsiteY5-78" fmla="*/ 546100 h 558800"/>
                <a:gd name="connsiteX6-79" fmla="*/ 5251450 w 5759450"/>
                <a:gd name="connsiteY6-80" fmla="*/ 558800 h 558800"/>
                <a:gd name="connsiteX7-81" fmla="*/ 654050 w 5759450"/>
                <a:gd name="connsiteY7-82" fmla="*/ 546100 h 558800"/>
                <a:gd name="connsiteX8-83" fmla="*/ 0 w 5759450"/>
                <a:gd name="connsiteY8-84" fmla="*/ 527050 h 558800"/>
                <a:gd name="connsiteX9-85" fmla="*/ 190500 w 5759450"/>
                <a:gd name="connsiteY9-86" fmla="*/ 247650 h 558800"/>
                <a:gd name="connsiteX10-87" fmla="*/ 30956 w 5759450"/>
                <a:gd name="connsiteY10-88" fmla="*/ 28575 h 558800"/>
                <a:gd name="connsiteX11" fmla="*/ 22225 w 5759450"/>
                <a:gd name="connsiteY11" fmla="*/ 7938 h 558800"/>
                <a:gd name="connsiteX0-89" fmla="*/ 22225 w 5759450"/>
                <a:gd name="connsiteY0-90" fmla="*/ 7938 h 558800"/>
                <a:gd name="connsiteX1-91" fmla="*/ 374650 w 5759450"/>
                <a:gd name="connsiteY1-92" fmla="*/ 31750 h 558800"/>
                <a:gd name="connsiteX2-93" fmla="*/ 5073650 w 5759450"/>
                <a:gd name="connsiteY2-94" fmla="*/ 31750 h 558800"/>
                <a:gd name="connsiteX3-95" fmla="*/ 5759450 w 5759450"/>
                <a:gd name="connsiteY3-96" fmla="*/ 0 h 558800"/>
                <a:gd name="connsiteX4-97" fmla="*/ 5594350 w 5759450"/>
                <a:gd name="connsiteY4-98" fmla="*/ 273050 h 558800"/>
                <a:gd name="connsiteX5-99" fmla="*/ 5759450 w 5759450"/>
                <a:gd name="connsiteY5-100" fmla="*/ 546100 h 558800"/>
                <a:gd name="connsiteX6-101" fmla="*/ 5251450 w 5759450"/>
                <a:gd name="connsiteY6-102" fmla="*/ 558800 h 558800"/>
                <a:gd name="connsiteX7-103" fmla="*/ 654050 w 5759450"/>
                <a:gd name="connsiteY7-104" fmla="*/ 546100 h 558800"/>
                <a:gd name="connsiteX8-105" fmla="*/ 0 w 5759450"/>
                <a:gd name="connsiteY8-106" fmla="*/ 527050 h 558800"/>
                <a:gd name="connsiteX9-107" fmla="*/ 190500 w 5759450"/>
                <a:gd name="connsiteY9-108" fmla="*/ 247650 h 558800"/>
                <a:gd name="connsiteX10-109" fmla="*/ 19050 w 5759450"/>
                <a:gd name="connsiteY10-110" fmla="*/ 35719 h 558800"/>
                <a:gd name="connsiteX11-111" fmla="*/ 22225 w 5759450"/>
                <a:gd name="connsiteY11-112" fmla="*/ 7938 h 558800"/>
                <a:gd name="connsiteX0-113" fmla="*/ 24606 w 5761831"/>
                <a:gd name="connsiteY0-114" fmla="*/ 7938 h 558800"/>
                <a:gd name="connsiteX1-115" fmla="*/ 377031 w 5761831"/>
                <a:gd name="connsiteY1-116" fmla="*/ 31750 h 558800"/>
                <a:gd name="connsiteX2-117" fmla="*/ 5076031 w 5761831"/>
                <a:gd name="connsiteY2-118" fmla="*/ 31750 h 558800"/>
                <a:gd name="connsiteX3-119" fmla="*/ 5761831 w 5761831"/>
                <a:gd name="connsiteY3-120" fmla="*/ 0 h 558800"/>
                <a:gd name="connsiteX4-121" fmla="*/ 5596731 w 5761831"/>
                <a:gd name="connsiteY4-122" fmla="*/ 273050 h 558800"/>
                <a:gd name="connsiteX5-123" fmla="*/ 5761831 w 5761831"/>
                <a:gd name="connsiteY5-124" fmla="*/ 546100 h 558800"/>
                <a:gd name="connsiteX6-125" fmla="*/ 5253831 w 5761831"/>
                <a:gd name="connsiteY6-126" fmla="*/ 558800 h 558800"/>
                <a:gd name="connsiteX7-127" fmla="*/ 656431 w 5761831"/>
                <a:gd name="connsiteY7-128" fmla="*/ 546100 h 558800"/>
                <a:gd name="connsiteX8-129" fmla="*/ 2381 w 5761831"/>
                <a:gd name="connsiteY8-130" fmla="*/ 527050 h 558800"/>
                <a:gd name="connsiteX9-131" fmla="*/ 192881 w 5761831"/>
                <a:gd name="connsiteY9-132" fmla="*/ 247650 h 558800"/>
                <a:gd name="connsiteX10-133" fmla="*/ 0 w 5761831"/>
                <a:gd name="connsiteY10-134" fmla="*/ 30957 h 558800"/>
                <a:gd name="connsiteX11-135" fmla="*/ 24606 w 5761831"/>
                <a:gd name="connsiteY11-136" fmla="*/ 7938 h 558800"/>
                <a:gd name="connsiteX0-137" fmla="*/ 22225 w 5759450"/>
                <a:gd name="connsiteY0-138" fmla="*/ 7938 h 558800"/>
                <a:gd name="connsiteX1-139" fmla="*/ 374650 w 5759450"/>
                <a:gd name="connsiteY1-140" fmla="*/ 31750 h 558800"/>
                <a:gd name="connsiteX2-141" fmla="*/ 5073650 w 5759450"/>
                <a:gd name="connsiteY2-142" fmla="*/ 31750 h 558800"/>
                <a:gd name="connsiteX3-143" fmla="*/ 5759450 w 5759450"/>
                <a:gd name="connsiteY3-144" fmla="*/ 0 h 558800"/>
                <a:gd name="connsiteX4-145" fmla="*/ 5594350 w 5759450"/>
                <a:gd name="connsiteY4-146" fmla="*/ 273050 h 558800"/>
                <a:gd name="connsiteX5-147" fmla="*/ 5759450 w 5759450"/>
                <a:gd name="connsiteY5-148" fmla="*/ 546100 h 558800"/>
                <a:gd name="connsiteX6-149" fmla="*/ 5251450 w 5759450"/>
                <a:gd name="connsiteY6-150" fmla="*/ 558800 h 558800"/>
                <a:gd name="connsiteX7-151" fmla="*/ 654050 w 5759450"/>
                <a:gd name="connsiteY7-152" fmla="*/ 546100 h 558800"/>
                <a:gd name="connsiteX8-153" fmla="*/ 0 w 5759450"/>
                <a:gd name="connsiteY8-154" fmla="*/ 527050 h 558800"/>
                <a:gd name="connsiteX9-155" fmla="*/ 190500 w 5759450"/>
                <a:gd name="connsiteY9-156" fmla="*/ 247650 h 558800"/>
                <a:gd name="connsiteX10-157" fmla="*/ 22225 w 5759450"/>
                <a:gd name="connsiteY10-158" fmla="*/ 7938 h 558800"/>
                <a:gd name="connsiteX0-159" fmla="*/ 793 w 5759450"/>
                <a:gd name="connsiteY0-160" fmla="*/ 7938 h 558800"/>
                <a:gd name="connsiteX1-161" fmla="*/ 374650 w 5759450"/>
                <a:gd name="connsiteY1-162" fmla="*/ 31750 h 558800"/>
                <a:gd name="connsiteX2-163" fmla="*/ 5073650 w 5759450"/>
                <a:gd name="connsiteY2-164" fmla="*/ 31750 h 558800"/>
                <a:gd name="connsiteX3-165" fmla="*/ 5759450 w 5759450"/>
                <a:gd name="connsiteY3-166" fmla="*/ 0 h 558800"/>
                <a:gd name="connsiteX4-167" fmla="*/ 5594350 w 5759450"/>
                <a:gd name="connsiteY4-168" fmla="*/ 273050 h 558800"/>
                <a:gd name="connsiteX5-169" fmla="*/ 5759450 w 5759450"/>
                <a:gd name="connsiteY5-170" fmla="*/ 546100 h 558800"/>
                <a:gd name="connsiteX6-171" fmla="*/ 5251450 w 5759450"/>
                <a:gd name="connsiteY6-172" fmla="*/ 558800 h 558800"/>
                <a:gd name="connsiteX7-173" fmla="*/ 654050 w 5759450"/>
                <a:gd name="connsiteY7-174" fmla="*/ 546100 h 558800"/>
                <a:gd name="connsiteX8-175" fmla="*/ 0 w 5759450"/>
                <a:gd name="connsiteY8-176" fmla="*/ 527050 h 558800"/>
                <a:gd name="connsiteX9-177" fmla="*/ 190500 w 5759450"/>
                <a:gd name="connsiteY9-178" fmla="*/ 247650 h 558800"/>
                <a:gd name="connsiteX10-179" fmla="*/ 793 w 5759450"/>
                <a:gd name="connsiteY10-180" fmla="*/ 7938 h 558800"/>
                <a:gd name="connsiteX0-181" fmla="*/ 793 w 5759450"/>
                <a:gd name="connsiteY0-182" fmla="*/ 7938 h 558800"/>
                <a:gd name="connsiteX1-183" fmla="*/ 374650 w 5759450"/>
                <a:gd name="connsiteY1-184" fmla="*/ 31750 h 558800"/>
                <a:gd name="connsiteX2-185" fmla="*/ 5073650 w 5759450"/>
                <a:gd name="connsiteY2-186" fmla="*/ 31750 h 558800"/>
                <a:gd name="connsiteX3-187" fmla="*/ 5759450 w 5759450"/>
                <a:gd name="connsiteY3-188" fmla="*/ 0 h 558800"/>
                <a:gd name="connsiteX4-189" fmla="*/ 5594350 w 5759450"/>
                <a:gd name="connsiteY4-190" fmla="*/ 273050 h 558800"/>
                <a:gd name="connsiteX5-191" fmla="*/ 5759450 w 5759450"/>
                <a:gd name="connsiteY5-192" fmla="*/ 546100 h 558800"/>
                <a:gd name="connsiteX6-193" fmla="*/ 5251450 w 5759450"/>
                <a:gd name="connsiteY6-194" fmla="*/ 558800 h 558800"/>
                <a:gd name="connsiteX7-195" fmla="*/ 654050 w 5759450"/>
                <a:gd name="connsiteY7-196" fmla="*/ 546100 h 558800"/>
                <a:gd name="connsiteX8-197" fmla="*/ 0 w 5759450"/>
                <a:gd name="connsiteY8-198" fmla="*/ 527050 h 558800"/>
                <a:gd name="connsiteX9-199" fmla="*/ 190500 w 5759450"/>
                <a:gd name="connsiteY9-200" fmla="*/ 247650 h 558800"/>
                <a:gd name="connsiteX10-201" fmla="*/ 793 w 5759450"/>
                <a:gd name="connsiteY10-202" fmla="*/ 7938 h 558800"/>
                <a:gd name="connsiteX0-203" fmla="*/ 793 w 5759450"/>
                <a:gd name="connsiteY0-204" fmla="*/ 7938 h 558800"/>
                <a:gd name="connsiteX1-205" fmla="*/ 374650 w 5759450"/>
                <a:gd name="connsiteY1-206" fmla="*/ 31750 h 558800"/>
                <a:gd name="connsiteX2-207" fmla="*/ 5073650 w 5759450"/>
                <a:gd name="connsiteY2-208" fmla="*/ 31750 h 558800"/>
                <a:gd name="connsiteX3-209" fmla="*/ 5759450 w 5759450"/>
                <a:gd name="connsiteY3-210" fmla="*/ 0 h 558800"/>
                <a:gd name="connsiteX4-211" fmla="*/ 5594350 w 5759450"/>
                <a:gd name="connsiteY4-212" fmla="*/ 273050 h 558800"/>
                <a:gd name="connsiteX5-213" fmla="*/ 5759450 w 5759450"/>
                <a:gd name="connsiteY5-214" fmla="*/ 546100 h 558800"/>
                <a:gd name="connsiteX6-215" fmla="*/ 5251450 w 5759450"/>
                <a:gd name="connsiteY6-216" fmla="*/ 558800 h 558800"/>
                <a:gd name="connsiteX7-217" fmla="*/ 654050 w 5759450"/>
                <a:gd name="connsiteY7-218" fmla="*/ 546100 h 558800"/>
                <a:gd name="connsiteX8-219" fmla="*/ 0 w 5759450"/>
                <a:gd name="connsiteY8-220" fmla="*/ 527050 h 558800"/>
                <a:gd name="connsiteX9-221" fmla="*/ 200025 w 5759450"/>
                <a:gd name="connsiteY9-222" fmla="*/ 271463 h 558800"/>
                <a:gd name="connsiteX10-223" fmla="*/ 793 w 5759450"/>
                <a:gd name="connsiteY10-224" fmla="*/ 7938 h 558800"/>
                <a:gd name="connsiteX0-225" fmla="*/ 793 w 5759450"/>
                <a:gd name="connsiteY0-226" fmla="*/ 7938 h 558800"/>
                <a:gd name="connsiteX1-227" fmla="*/ 374650 w 5759450"/>
                <a:gd name="connsiteY1-228" fmla="*/ 31750 h 558800"/>
                <a:gd name="connsiteX2-229" fmla="*/ 5073650 w 5759450"/>
                <a:gd name="connsiteY2-230" fmla="*/ 31750 h 558800"/>
                <a:gd name="connsiteX3-231" fmla="*/ 5759450 w 5759450"/>
                <a:gd name="connsiteY3-232" fmla="*/ 0 h 558800"/>
                <a:gd name="connsiteX4-233" fmla="*/ 5594350 w 5759450"/>
                <a:gd name="connsiteY4-234" fmla="*/ 273050 h 558800"/>
                <a:gd name="connsiteX5-235" fmla="*/ 5759450 w 5759450"/>
                <a:gd name="connsiteY5-236" fmla="*/ 546100 h 558800"/>
                <a:gd name="connsiteX6-237" fmla="*/ 5251450 w 5759450"/>
                <a:gd name="connsiteY6-238" fmla="*/ 558800 h 558800"/>
                <a:gd name="connsiteX7-239" fmla="*/ 654050 w 5759450"/>
                <a:gd name="connsiteY7-240" fmla="*/ 546100 h 558800"/>
                <a:gd name="connsiteX8-241" fmla="*/ 0 w 5759450"/>
                <a:gd name="connsiteY8-242" fmla="*/ 527050 h 558800"/>
                <a:gd name="connsiteX9-243" fmla="*/ 200025 w 5759450"/>
                <a:gd name="connsiteY9-244" fmla="*/ 271463 h 558800"/>
                <a:gd name="connsiteX10-245" fmla="*/ 793 w 5759450"/>
                <a:gd name="connsiteY10-246" fmla="*/ 7938 h 558800"/>
                <a:gd name="connsiteX0-247" fmla="*/ 793 w 5759450"/>
                <a:gd name="connsiteY0-248" fmla="*/ 7938 h 558800"/>
                <a:gd name="connsiteX1-249" fmla="*/ 374650 w 5759450"/>
                <a:gd name="connsiteY1-250" fmla="*/ 31750 h 558800"/>
                <a:gd name="connsiteX2-251" fmla="*/ 5073650 w 5759450"/>
                <a:gd name="connsiteY2-252" fmla="*/ 31750 h 558800"/>
                <a:gd name="connsiteX3-253" fmla="*/ 5759450 w 5759450"/>
                <a:gd name="connsiteY3-254" fmla="*/ 0 h 558800"/>
                <a:gd name="connsiteX4-255" fmla="*/ 5594350 w 5759450"/>
                <a:gd name="connsiteY4-256" fmla="*/ 273050 h 558800"/>
                <a:gd name="connsiteX5-257" fmla="*/ 5759450 w 5759450"/>
                <a:gd name="connsiteY5-258" fmla="*/ 546100 h 558800"/>
                <a:gd name="connsiteX6-259" fmla="*/ 5251450 w 5759450"/>
                <a:gd name="connsiteY6-260" fmla="*/ 558800 h 558800"/>
                <a:gd name="connsiteX7-261" fmla="*/ 654050 w 5759450"/>
                <a:gd name="connsiteY7-262" fmla="*/ 546100 h 558800"/>
                <a:gd name="connsiteX8-263" fmla="*/ 0 w 5759450"/>
                <a:gd name="connsiteY8-264" fmla="*/ 527050 h 558800"/>
                <a:gd name="connsiteX9-265" fmla="*/ 200025 w 5759450"/>
                <a:gd name="connsiteY9-266" fmla="*/ 271463 h 558800"/>
                <a:gd name="connsiteX10-267" fmla="*/ 793 w 5759450"/>
                <a:gd name="connsiteY10-268" fmla="*/ 7938 h 558800"/>
                <a:gd name="connsiteX0-269" fmla="*/ 793 w 5759450"/>
                <a:gd name="connsiteY0-270" fmla="*/ 7938 h 558800"/>
                <a:gd name="connsiteX1-271" fmla="*/ 374650 w 5759450"/>
                <a:gd name="connsiteY1-272" fmla="*/ 31750 h 558800"/>
                <a:gd name="connsiteX2-273" fmla="*/ 5073650 w 5759450"/>
                <a:gd name="connsiteY2-274" fmla="*/ 31750 h 558800"/>
                <a:gd name="connsiteX3-275" fmla="*/ 5759450 w 5759450"/>
                <a:gd name="connsiteY3-276" fmla="*/ 0 h 558800"/>
                <a:gd name="connsiteX4-277" fmla="*/ 5594350 w 5759450"/>
                <a:gd name="connsiteY4-278" fmla="*/ 273050 h 558800"/>
                <a:gd name="connsiteX5-279" fmla="*/ 5759450 w 5759450"/>
                <a:gd name="connsiteY5-280" fmla="*/ 546100 h 558800"/>
                <a:gd name="connsiteX6-281" fmla="*/ 5251450 w 5759450"/>
                <a:gd name="connsiteY6-282" fmla="*/ 558800 h 558800"/>
                <a:gd name="connsiteX7-283" fmla="*/ 654050 w 5759450"/>
                <a:gd name="connsiteY7-284" fmla="*/ 546100 h 558800"/>
                <a:gd name="connsiteX8-285" fmla="*/ 0 w 5759450"/>
                <a:gd name="connsiteY8-286" fmla="*/ 527050 h 558800"/>
                <a:gd name="connsiteX9-287" fmla="*/ 200025 w 5759450"/>
                <a:gd name="connsiteY9-288" fmla="*/ 271463 h 558800"/>
                <a:gd name="connsiteX10-289" fmla="*/ 793 w 5759450"/>
                <a:gd name="connsiteY10-290" fmla="*/ 7938 h 558800"/>
                <a:gd name="connsiteX0-291" fmla="*/ 793 w 5759450"/>
                <a:gd name="connsiteY0-292" fmla="*/ 7938 h 558800"/>
                <a:gd name="connsiteX1-293" fmla="*/ 374650 w 5759450"/>
                <a:gd name="connsiteY1-294" fmla="*/ 31750 h 558800"/>
                <a:gd name="connsiteX2-295" fmla="*/ 5073650 w 5759450"/>
                <a:gd name="connsiteY2-296" fmla="*/ 31750 h 558800"/>
                <a:gd name="connsiteX3-297" fmla="*/ 5759450 w 5759450"/>
                <a:gd name="connsiteY3-298" fmla="*/ 0 h 558800"/>
                <a:gd name="connsiteX4-299" fmla="*/ 5594350 w 5759450"/>
                <a:gd name="connsiteY4-300" fmla="*/ 273050 h 558800"/>
                <a:gd name="connsiteX5-301" fmla="*/ 5759450 w 5759450"/>
                <a:gd name="connsiteY5-302" fmla="*/ 546100 h 558800"/>
                <a:gd name="connsiteX6-303" fmla="*/ 5251450 w 5759450"/>
                <a:gd name="connsiteY6-304" fmla="*/ 558800 h 558800"/>
                <a:gd name="connsiteX7-305" fmla="*/ 654050 w 5759450"/>
                <a:gd name="connsiteY7-306" fmla="*/ 546100 h 558800"/>
                <a:gd name="connsiteX8-307" fmla="*/ 0 w 5759450"/>
                <a:gd name="connsiteY8-308" fmla="*/ 527050 h 558800"/>
                <a:gd name="connsiteX9-309" fmla="*/ 200025 w 5759450"/>
                <a:gd name="connsiteY9-310" fmla="*/ 271463 h 558800"/>
                <a:gd name="connsiteX10-311" fmla="*/ 793 w 5759450"/>
                <a:gd name="connsiteY10-312" fmla="*/ 7938 h 558800"/>
                <a:gd name="connsiteX0-313" fmla="*/ 793 w 5759450"/>
                <a:gd name="connsiteY0-314" fmla="*/ 7938 h 558800"/>
                <a:gd name="connsiteX1-315" fmla="*/ 374650 w 5759450"/>
                <a:gd name="connsiteY1-316" fmla="*/ 31750 h 558800"/>
                <a:gd name="connsiteX2-317" fmla="*/ 5073650 w 5759450"/>
                <a:gd name="connsiteY2-318" fmla="*/ 31750 h 558800"/>
                <a:gd name="connsiteX3-319" fmla="*/ 5759450 w 5759450"/>
                <a:gd name="connsiteY3-320" fmla="*/ 0 h 558800"/>
                <a:gd name="connsiteX4-321" fmla="*/ 5594350 w 5759450"/>
                <a:gd name="connsiteY4-322" fmla="*/ 273050 h 558800"/>
                <a:gd name="connsiteX5-323" fmla="*/ 5759450 w 5759450"/>
                <a:gd name="connsiteY5-324" fmla="*/ 546100 h 558800"/>
                <a:gd name="connsiteX6-325" fmla="*/ 5251450 w 5759450"/>
                <a:gd name="connsiteY6-326" fmla="*/ 558800 h 558800"/>
                <a:gd name="connsiteX7-327" fmla="*/ 661194 w 5759450"/>
                <a:gd name="connsiteY7-328" fmla="*/ 553244 h 558800"/>
                <a:gd name="connsiteX8-329" fmla="*/ 0 w 5759450"/>
                <a:gd name="connsiteY8-330" fmla="*/ 527050 h 558800"/>
                <a:gd name="connsiteX9-331" fmla="*/ 200025 w 5759450"/>
                <a:gd name="connsiteY9-332" fmla="*/ 271463 h 558800"/>
                <a:gd name="connsiteX10-333" fmla="*/ 793 w 5759450"/>
                <a:gd name="connsiteY10-334" fmla="*/ 7938 h 558800"/>
                <a:gd name="connsiteX0-335" fmla="*/ 793 w 5759450"/>
                <a:gd name="connsiteY0-336" fmla="*/ 7938 h 559049"/>
                <a:gd name="connsiteX1-337" fmla="*/ 374650 w 5759450"/>
                <a:gd name="connsiteY1-338" fmla="*/ 31750 h 559049"/>
                <a:gd name="connsiteX2-339" fmla="*/ 5073650 w 5759450"/>
                <a:gd name="connsiteY2-340" fmla="*/ 31750 h 559049"/>
                <a:gd name="connsiteX3-341" fmla="*/ 5759450 w 5759450"/>
                <a:gd name="connsiteY3-342" fmla="*/ 0 h 559049"/>
                <a:gd name="connsiteX4-343" fmla="*/ 5594350 w 5759450"/>
                <a:gd name="connsiteY4-344" fmla="*/ 273050 h 559049"/>
                <a:gd name="connsiteX5-345" fmla="*/ 5759450 w 5759450"/>
                <a:gd name="connsiteY5-346" fmla="*/ 546100 h 559049"/>
                <a:gd name="connsiteX6-347" fmla="*/ 5251450 w 5759450"/>
                <a:gd name="connsiteY6-348" fmla="*/ 558800 h 559049"/>
                <a:gd name="connsiteX7-349" fmla="*/ 661194 w 5759450"/>
                <a:gd name="connsiteY7-350" fmla="*/ 553244 h 559049"/>
                <a:gd name="connsiteX8-351" fmla="*/ 0 w 5759450"/>
                <a:gd name="connsiteY8-352" fmla="*/ 527050 h 559049"/>
                <a:gd name="connsiteX9-353" fmla="*/ 200025 w 5759450"/>
                <a:gd name="connsiteY9-354" fmla="*/ 271463 h 559049"/>
                <a:gd name="connsiteX10-355" fmla="*/ 793 w 5759450"/>
                <a:gd name="connsiteY10-356" fmla="*/ 7938 h 559049"/>
                <a:gd name="connsiteX0-357" fmla="*/ 793 w 5759450"/>
                <a:gd name="connsiteY0-358" fmla="*/ 7938 h 559049"/>
                <a:gd name="connsiteX1-359" fmla="*/ 374650 w 5759450"/>
                <a:gd name="connsiteY1-360" fmla="*/ 31750 h 559049"/>
                <a:gd name="connsiteX2-361" fmla="*/ 919163 w 5759450"/>
                <a:gd name="connsiteY2-362" fmla="*/ 28575 h 559049"/>
                <a:gd name="connsiteX3-363" fmla="*/ 5073650 w 5759450"/>
                <a:gd name="connsiteY3-364" fmla="*/ 31750 h 559049"/>
                <a:gd name="connsiteX4-365" fmla="*/ 5759450 w 5759450"/>
                <a:gd name="connsiteY4-366" fmla="*/ 0 h 559049"/>
                <a:gd name="connsiteX5-367" fmla="*/ 5594350 w 5759450"/>
                <a:gd name="connsiteY5-368" fmla="*/ 273050 h 559049"/>
                <a:gd name="connsiteX6-369" fmla="*/ 5759450 w 5759450"/>
                <a:gd name="connsiteY6-370" fmla="*/ 546100 h 559049"/>
                <a:gd name="connsiteX7-371" fmla="*/ 5251450 w 5759450"/>
                <a:gd name="connsiteY7-372" fmla="*/ 558800 h 559049"/>
                <a:gd name="connsiteX8-373" fmla="*/ 661194 w 5759450"/>
                <a:gd name="connsiteY8-374" fmla="*/ 553244 h 559049"/>
                <a:gd name="connsiteX9-375" fmla="*/ 0 w 5759450"/>
                <a:gd name="connsiteY9-376" fmla="*/ 527050 h 559049"/>
                <a:gd name="connsiteX10-377" fmla="*/ 200025 w 5759450"/>
                <a:gd name="connsiteY10-378" fmla="*/ 271463 h 559049"/>
                <a:gd name="connsiteX11-379" fmla="*/ 793 w 5759450"/>
                <a:gd name="connsiteY11-380" fmla="*/ 7938 h 559049"/>
                <a:gd name="connsiteX0-381" fmla="*/ 793 w 5759450"/>
                <a:gd name="connsiteY0-382" fmla="*/ 7938 h 559049"/>
                <a:gd name="connsiteX1-383" fmla="*/ 374650 w 5759450"/>
                <a:gd name="connsiteY1-384" fmla="*/ 31750 h 559049"/>
                <a:gd name="connsiteX2-385" fmla="*/ 916782 w 5759450"/>
                <a:gd name="connsiteY2-386" fmla="*/ 19050 h 559049"/>
                <a:gd name="connsiteX3-387" fmla="*/ 5073650 w 5759450"/>
                <a:gd name="connsiteY3-388" fmla="*/ 31750 h 559049"/>
                <a:gd name="connsiteX4-389" fmla="*/ 5759450 w 5759450"/>
                <a:gd name="connsiteY4-390" fmla="*/ 0 h 559049"/>
                <a:gd name="connsiteX5-391" fmla="*/ 5594350 w 5759450"/>
                <a:gd name="connsiteY5-392" fmla="*/ 273050 h 559049"/>
                <a:gd name="connsiteX6-393" fmla="*/ 5759450 w 5759450"/>
                <a:gd name="connsiteY6-394" fmla="*/ 546100 h 559049"/>
                <a:gd name="connsiteX7-395" fmla="*/ 5251450 w 5759450"/>
                <a:gd name="connsiteY7-396" fmla="*/ 558800 h 559049"/>
                <a:gd name="connsiteX8-397" fmla="*/ 661194 w 5759450"/>
                <a:gd name="connsiteY8-398" fmla="*/ 553244 h 559049"/>
                <a:gd name="connsiteX9-399" fmla="*/ 0 w 5759450"/>
                <a:gd name="connsiteY9-400" fmla="*/ 527050 h 559049"/>
                <a:gd name="connsiteX10-401" fmla="*/ 200025 w 5759450"/>
                <a:gd name="connsiteY10-402" fmla="*/ 271463 h 559049"/>
                <a:gd name="connsiteX11-403" fmla="*/ 793 w 5759450"/>
                <a:gd name="connsiteY11-404" fmla="*/ 7938 h 559049"/>
                <a:gd name="connsiteX0-405" fmla="*/ 793 w 5759450"/>
                <a:gd name="connsiteY0-406" fmla="*/ 7938 h 559049"/>
                <a:gd name="connsiteX1-407" fmla="*/ 374650 w 5759450"/>
                <a:gd name="connsiteY1-408" fmla="*/ 31750 h 559049"/>
                <a:gd name="connsiteX2-409" fmla="*/ 916782 w 5759450"/>
                <a:gd name="connsiteY2-410" fmla="*/ 19050 h 559049"/>
                <a:gd name="connsiteX3-411" fmla="*/ 5073650 w 5759450"/>
                <a:gd name="connsiteY3-412" fmla="*/ 31750 h 559049"/>
                <a:gd name="connsiteX4-413" fmla="*/ 5759450 w 5759450"/>
                <a:gd name="connsiteY4-414" fmla="*/ 0 h 559049"/>
                <a:gd name="connsiteX5-415" fmla="*/ 5594350 w 5759450"/>
                <a:gd name="connsiteY5-416" fmla="*/ 273050 h 559049"/>
                <a:gd name="connsiteX6-417" fmla="*/ 5759450 w 5759450"/>
                <a:gd name="connsiteY6-418" fmla="*/ 546100 h 559049"/>
                <a:gd name="connsiteX7-419" fmla="*/ 5251450 w 5759450"/>
                <a:gd name="connsiteY7-420" fmla="*/ 558800 h 559049"/>
                <a:gd name="connsiteX8-421" fmla="*/ 661194 w 5759450"/>
                <a:gd name="connsiteY8-422" fmla="*/ 553244 h 559049"/>
                <a:gd name="connsiteX9-423" fmla="*/ 0 w 5759450"/>
                <a:gd name="connsiteY9-424" fmla="*/ 527050 h 559049"/>
                <a:gd name="connsiteX10-425" fmla="*/ 200025 w 5759450"/>
                <a:gd name="connsiteY10-426" fmla="*/ 271463 h 559049"/>
                <a:gd name="connsiteX11-427" fmla="*/ 793 w 5759450"/>
                <a:gd name="connsiteY11-428" fmla="*/ 7938 h 559049"/>
                <a:gd name="connsiteX0-429" fmla="*/ 793 w 5759450"/>
                <a:gd name="connsiteY0-430" fmla="*/ 7938 h 559049"/>
                <a:gd name="connsiteX1-431" fmla="*/ 374650 w 5759450"/>
                <a:gd name="connsiteY1-432" fmla="*/ 31750 h 559049"/>
                <a:gd name="connsiteX2-433" fmla="*/ 916782 w 5759450"/>
                <a:gd name="connsiteY2-434" fmla="*/ 19050 h 559049"/>
                <a:gd name="connsiteX3-435" fmla="*/ 5073650 w 5759450"/>
                <a:gd name="connsiteY3-436" fmla="*/ 31750 h 559049"/>
                <a:gd name="connsiteX4-437" fmla="*/ 5759450 w 5759450"/>
                <a:gd name="connsiteY4-438" fmla="*/ 0 h 559049"/>
                <a:gd name="connsiteX5-439" fmla="*/ 5594350 w 5759450"/>
                <a:gd name="connsiteY5-440" fmla="*/ 273050 h 559049"/>
                <a:gd name="connsiteX6-441" fmla="*/ 5759450 w 5759450"/>
                <a:gd name="connsiteY6-442" fmla="*/ 546100 h 559049"/>
                <a:gd name="connsiteX7-443" fmla="*/ 5251450 w 5759450"/>
                <a:gd name="connsiteY7-444" fmla="*/ 558800 h 559049"/>
                <a:gd name="connsiteX8-445" fmla="*/ 661194 w 5759450"/>
                <a:gd name="connsiteY8-446" fmla="*/ 553244 h 559049"/>
                <a:gd name="connsiteX9-447" fmla="*/ 0 w 5759450"/>
                <a:gd name="connsiteY9-448" fmla="*/ 527050 h 559049"/>
                <a:gd name="connsiteX10-449" fmla="*/ 200025 w 5759450"/>
                <a:gd name="connsiteY10-450" fmla="*/ 271463 h 559049"/>
                <a:gd name="connsiteX11-451" fmla="*/ 793 w 5759450"/>
                <a:gd name="connsiteY11-452" fmla="*/ 7938 h 559049"/>
                <a:gd name="connsiteX0-453" fmla="*/ 793 w 5759450"/>
                <a:gd name="connsiteY0-454" fmla="*/ 7938 h 559049"/>
                <a:gd name="connsiteX1-455" fmla="*/ 374650 w 5759450"/>
                <a:gd name="connsiteY1-456" fmla="*/ 31750 h 559049"/>
                <a:gd name="connsiteX2-457" fmla="*/ 916782 w 5759450"/>
                <a:gd name="connsiteY2-458" fmla="*/ 19050 h 559049"/>
                <a:gd name="connsiteX3-459" fmla="*/ 5073650 w 5759450"/>
                <a:gd name="connsiteY3-460" fmla="*/ 31750 h 559049"/>
                <a:gd name="connsiteX4-461" fmla="*/ 5759450 w 5759450"/>
                <a:gd name="connsiteY4-462" fmla="*/ 0 h 559049"/>
                <a:gd name="connsiteX5-463" fmla="*/ 5594350 w 5759450"/>
                <a:gd name="connsiteY5-464" fmla="*/ 273050 h 559049"/>
                <a:gd name="connsiteX6-465" fmla="*/ 5759450 w 5759450"/>
                <a:gd name="connsiteY6-466" fmla="*/ 546100 h 559049"/>
                <a:gd name="connsiteX7-467" fmla="*/ 5251450 w 5759450"/>
                <a:gd name="connsiteY7-468" fmla="*/ 558800 h 559049"/>
                <a:gd name="connsiteX8-469" fmla="*/ 919163 w 5759450"/>
                <a:gd name="connsiteY8-470" fmla="*/ 554831 h 559049"/>
                <a:gd name="connsiteX9-471" fmla="*/ 661194 w 5759450"/>
                <a:gd name="connsiteY9-472" fmla="*/ 553244 h 559049"/>
                <a:gd name="connsiteX10-473" fmla="*/ 0 w 5759450"/>
                <a:gd name="connsiteY10-474" fmla="*/ 527050 h 559049"/>
                <a:gd name="connsiteX11-475" fmla="*/ 200025 w 5759450"/>
                <a:gd name="connsiteY11-476" fmla="*/ 271463 h 559049"/>
                <a:gd name="connsiteX12" fmla="*/ 793 w 5759450"/>
                <a:gd name="connsiteY12" fmla="*/ 7938 h 559049"/>
                <a:gd name="connsiteX0-477" fmla="*/ 793 w 5759450"/>
                <a:gd name="connsiteY0-478" fmla="*/ 7938 h 559049"/>
                <a:gd name="connsiteX1-479" fmla="*/ 374650 w 5759450"/>
                <a:gd name="connsiteY1-480" fmla="*/ 31750 h 559049"/>
                <a:gd name="connsiteX2-481" fmla="*/ 916782 w 5759450"/>
                <a:gd name="connsiteY2-482" fmla="*/ 19050 h 559049"/>
                <a:gd name="connsiteX3-483" fmla="*/ 5073650 w 5759450"/>
                <a:gd name="connsiteY3-484" fmla="*/ 31750 h 559049"/>
                <a:gd name="connsiteX4-485" fmla="*/ 5759450 w 5759450"/>
                <a:gd name="connsiteY4-486" fmla="*/ 0 h 559049"/>
                <a:gd name="connsiteX5-487" fmla="*/ 5594350 w 5759450"/>
                <a:gd name="connsiteY5-488" fmla="*/ 273050 h 559049"/>
                <a:gd name="connsiteX6-489" fmla="*/ 5759450 w 5759450"/>
                <a:gd name="connsiteY6-490" fmla="*/ 546100 h 559049"/>
                <a:gd name="connsiteX7-491" fmla="*/ 5251450 w 5759450"/>
                <a:gd name="connsiteY7-492" fmla="*/ 558800 h 559049"/>
                <a:gd name="connsiteX8-493" fmla="*/ 919163 w 5759450"/>
                <a:gd name="connsiteY8-494" fmla="*/ 550068 h 559049"/>
                <a:gd name="connsiteX9-495" fmla="*/ 661194 w 5759450"/>
                <a:gd name="connsiteY9-496" fmla="*/ 553244 h 559049"/>
                <a:gd name="connsiteX10-497" fmla="*/ 0 w 5759450"/>
                <a:gd name="connsiteY10-498" fmla="*/ 527050 h 559049"/>
                <a:gd name="connsiteX11-499" fmla="*/ 200025 w 5759450"/>
                <a:gd name="connsiteY11-500" fmla="*/ 271463 h 559049"/>
                <a:gd name="connsiteX12-501" fmla="*/ 793 w 5759450"/>
                <a:gd name="connsiteY12-502" fmla="*/ 7938 h 559049"/>
                <a:gd name="connsiteX0-503" fmla="*/ 793 w 5759450"/>
                <a:gd name="connsiteY0-504" fmla="*/ 7938 h 559049"/>
                <a:gd name="connsiteX1-505" fmla="*/ 374650 w 5759450"/>
                <a:gd name="connsiteY1-506" fmla="*/ 31750 h 559049"/>
                <a:gd name="connsiteX2-507" fmla="*/ 916782 w 5759450"/>
                <a:gd name="connsiteY2-508" fmla="*/ 19050 h 559049"/>
                <a:gd name="connsiteX3-509" fmla="*/ 4860131 w 5759450"/>
                <a:gd name="connsiteY3-510" fmla="*/ 30956 h 559049"/>
                <a:gd name="connsiteX4-511" fmla="*/ 5073650 w 5759450"/>
                <a:gd name="connsiteY4-512" fmla="*/ 31750 h 559049"/>
                <a:gd name="connsiteX5-513" fmla="*/ 5759450 w 5759450"/>
                <a:gd name="connsiteY5-514" fmla="*/ 0 h 559049"/>
                <a:gd name="connsiteX6-515" fmla="*/ 5594350 w 5759450"/>
                <a:gd name="connsiteY6-516" fmla="*/ 273050 h 559049"/>
                <a:gd name="connsiteX7-517" fmla="*/ 5759450 w 5759450"/>
                <a:gd name="connsiteY7-518" fmla="*/ 546100 h 559049"/>
                <a:gd name="connsiteX8-519" fmla="*/ 5251450 w 5759450"/>
                <a:gd name="connsiteY8-520" fmla="*/ 558800 h 559049"/>
                <a:gd name="connsiteX9-521" fmla="*/ 919163 w 5759450"/>
                <a:gd name="connsiteY9-522" fmla="*/ 550068 h 559049"/>
                <a:gd name="connsiteX10-523" fmla="*/ 661194 w 5759450"/>
                <a:gd name="connsiteY10-524" fmla="*/ 553244 h 559049"/>
                <a:gd name="connsiteX11-525" fmla="*/ 0 w 5759450"/>
                <a:gd name="connsiteY11-526" fmla="*/ 527050 h 559049"/>
                <a:gd name="connsiteX12-527" fmla="*/ 200025 w 5759450"/>
                <a:gd name="connsiteY12-528" fmla="*/ 271463 h 559049"/>
                <a:gd name="connsiteX13" fmla="*/ 793 w 5759450"/>
                <a:gd name="connsiteY13" fmla="*/ 7938 h 559049"/>
                <a:gd name="connsiteX0-529" fmla="*/ 793 w 5759450"/>
                <a:gd name="connsiteY0-530" fmla="*/ 7938 h 559049"/>
                <a:gd name="connsiteX1-531" fmla="*/ 374650 w 5759450"/>
                <a:gd name="connsiteY1-532" fmla="*/ 31750 h 559049"/>
                <a:gd name="connsiteX2-533" fmla="*/ 916782 w 5759450"/>
                <a:gd name="connsiteY2-534" fmla="*/ 19050 h 559049"/>
                <a:gd name="connsiteX3-535" fmla="*/ 4862512 w 5759450"/>
                <a:gd name="connsiteY3-536" fmla="*/ 19050 h 559049"/>
                <a:gd name="connsiteX4-537" fmla="*/ 5073650 w 5759450"/>
                <a:gd name="connsiteY4-538" fmla="*/ 31750 h 559049"/>
                <a:gd name="connsiteX5-539" fmla="*/ 5759450 w 5759450"/>
                <a:gd name="connsiteY5-540" fmla="*/ 0 h 559049"/>
                <a:gd name="connsiteX6-541" fmla="*/ 5594350 w 5759450"/>
                <a:gd name="connsiteY6-542" fmla="*/ 273050 h 559049"/>
                <a:gd name="connsiteX7-543" fmla="*/ 5759450 w 5759450"/>
                <a:gd name="connsiteY7-544" fmla="*/ 546100 h 559049"/>
                <a:gd name="connsiteX8-545" fmla="*/ 5251450 w 5759450"/>
                <a:gd name="connsiteY8-546" fmla="*/ 558800 h 559049"/>
                <a:gd name="connsiteX9-547" fmla="*/ 919163 w 5759450"/>
                <a:gd name="connsiteY9-548" fmla="*/ 550068 h 559049"/>
                <a:gd name="connsiteX10-549" fmla="*/ 661194 w 5759450"/>
                <a:gd name="connsiteY10-550" fmla="*/ 553244 h 559049"/>
                <a:gd name="connsiteX11-551" fmla="*/ 0 w 5759450"/>
                <a:gd name="connsiteY11-552" fmla="*/ 527050 h 559049"/>
                <a:gd name="connsiteX12-553" fmla="*/ 200025 w 5759450"/>
                <a:gd name="connsiteY12-554" fmla="*/ 271463 h 559049"/>
                <a:gd name="connsiteX13-555" fmla="*/ 793 w 5759450"/>
                <a:gd name="connsiteY13-556" fmla="*/ 7938 h 559049"/>
                <a:gd name="connsiteX0-557" fmla="*/ 793 w 5759450"/>
                <a:gd name="connsiteY0-558" fmla="*/ 7938 h 559049"/>
                <a:gd name="connsiteX1-559" fmla="*/ 374650 w 5759450"/>
                <a:gd name="connsiteY1-560" fmla="*/ 31750 h 559049"/>
                <a:gd name="connsiteX2-561" fmla="*/ 916782 w 5759450"/>
                <a:gd name="connsiteY2-562" fmla="*/ 19050 h 559049"/>
                <a:gd name="connsiteX3-563" fmla="*/ 4862512 w 5759450"/>
                <a:gd name="connsiteY3-564" fmla="*/ 19050 h 559049"/>
                <a:gd name="connsiteX4-565" fmla="*/ 5076032 w 5759450"/>
                <a:gd name="connsiteY4-566" fmla="*/ 26988 h 559049"/>
                <a:gd name="connsiteX5-567" fmla="*/ 5759450 w 5759450"/>
                <a:gd name="connsiteY5-568" fmla="*/ 0 h 559049"/>
                <a:gd name="connsiteX6-569" fmla="*/ 5594350 w 5759450"/>
                <a:gd name="connsiteY6-570" fmla="*/ 273050 h 559049"/>
                <a:gd name="connsiteX7-571" fmla="*/ 5759450 w 5759450"/>
                <a:gd name="connsiteY7-572" fmla="*/ 546100 h 559049"/>
                <a:gd name="connsiteX8-573" fmla="*/ 5251450 w 5759450"/>
                <a:gd name="connsiteY8-574" fmla="*/ 558800 h 559049"/>
                <a:gd name="connsiteX9-575" fmla="*/ 919163 w 5759450"/>
                <a:gd name="connsiteY9-576" fmla="*/ 550068 h 559049"/>
                <a:gd name="connsiteX10-577" fmla="*/ 661194 w 5759450"/>
                <a:gd name="connsiteY10-578" fmla="*/ 553244 h 559049"/>
                <a:gd name="connsiteX11-579" fmla="*/ 0 w 5759450"/>
                <a:gd name="connsiteY11-580" fmla="*/ 527050 h 559049"/>
                <a:gd name="connsiteX12-581" fmla="*/ 200025 w 5759450"/>
                <a:gd name="connsiteY12-582" fmla="*/ 271463 h 559049"/>
                <a:gd name="connsiteX13-583" fmla="*/ 793 w 5759450"/>
                <a:gd name="connsiteY13-584" fmla="*/ 7938 h 559049"/>
                <a:gd name="connsiteX0-585" fmla="*/ 793 w 5759450"/>
                <a:gd name="connsiteY0-586" fmla="*/ 7938 h 559049"/>
                <a:gd name="connsiteX1-587" fmla="*/ 374650 w 5759450"/>
                <a:gd name="connsiteY1-588" fmla="*/ 31750 h 559049"/>
                <a:gd name="connsiteX2-589" fmla="*/ 916782 w 5759450"/>
                <a:gd name="connsiteY2-590" fmla="*/ 19050 h 559049"/>
                <a:gd name="connsiteX3-591" fmla="*/ 4862512 w 5759450"/>
                <a:gd name="connsiteY3-592" fmla="*/ 19050 h 559049"/>
                <a:gd name="connsiteX4-593" fmla="*/ 5076032 w 5759450"/>
                <a:gd name="connsiteY4-594" fmla="*/ 26988 h 559049"/>
                <a:gd name="connsiteX5-595" fmla="*/ 5759450 w 5759450"/>
                <a:gd name="connsiteY5-596" fmla="*/ 0 h 559049"/>
                <a:gd name="connsiteX6-597" fmla="*/ 5594350 w 5759450"/>
                <a:gd name="connsiteY6-598" fmla="*/ 273050 h 559049"/>
                <a:gd name="connsiteX7-599" fmla="*/ 5759450 w 5759450"/>
                <a:gd name="connsiteY7-600" fmla="*/ 546100 h 559049"/>
                <a:gd name="connsiteX8-601" fmla="*/ 5251450 w 5759450"/>
                <a:gd name="connsiteY8-602" fmla="*/ 558800 h 559049"/>
                <a:gd name="connsiteX9-603" fmla="*/ 919163 w 5759450"/>
                <a:gd name="connsiteY9-604" fmla="*/ 550068 h 559049"/>
                <a:gd name="connsiteX10-605" fmla="*/ 661194 w 5759450"/>
                <a:gd name="connsiteY10-606" fmla="*/ 553244 h 559049"/>
                <a:gd name="connsiteX11-607" fmla="*/ 0 w 5759450"/>
                <a:gd name="connsiteY11-608" fmla="*/ 527050 h 559049"/>
                <a:gd name="connsiteX12-609" fmla="*/ 200025 w 5759450"/>
                <a:gd name="connsiteY12-610" fmla="*/ 271463 h 559049"/>
                <a:gd name="connsiteX13-611" fmla="*/ 793 w 5759450"/>
                <a:gd name="connsiteY13-612" fmla="*/ 7938 h 559049"/>
                <a:gd name="connsiteX0-613" fmla="*/ 793 w 5759450"/>
                <a:gd name="connsiteY0-614" fmla="*/ 7938 h 559049"/>
                <a:gd name="connsiteX1-615" fmla="*/ 374650 w 5759450"/>
                <a:gd name="connsiteY1-616" fmla="*/ 31750 h 559049"/>
                <a:gd name="connsiteX2-617" fmla="*/ 916782 w 5759450"/>
                <a:gd name="connsiteY2-618" fmla="*/ 19050 h 559049"/>
                <a:gd name="connsiteX3-619" fmla="*/ 4862512 w 5759450"/>
                <a:gd name="connsiteY3-620" fmla="*/ 19050 h 559049"/>
                <a:gd name="connsiteX4-621" fmla="*/ 5076032 w 5759450"/>
                <a:gd name="connsiteY4-622" fmla="*/ 26988 h 559049"/>
                <a:gd name="connsiteX5-623" fmla="*/ 5759450 w 5759450"/>
                <a:gd name="connsiteY5-624" fmla="*/ 0 h 559049"/>
                <a:gd name="connsiteX6-625" fmla="*/ 5594350 w 5759450"/>
                <a:gd name="connsiteY6-626" fmla="*/ 273050 h 559049"/>
                <a:gd name="connsiteX7-627" fmla="*/ 5759450 w 5759450"/>
                <a:gd name="connsiteY7-628" fmla="*/ 546100 h 559049"/>
                <a:gd name="connsiteX8-629" fmla="*/ 5251450 w 5759450"/>
                <a:gd name="connsiteY8-630" fmla="*/ 558800 h 559049"/>
                <a:gd name="connsiteX9-631" fmla="*/ 919163 w 5759450"/>
                <a:gd name="connsiteY9-632" fmla="*/ 550068 h 559049"/>
                <a:gd name="connsiteX10-633" fmla="*/ 661194 w 5759450"/>
                <a:gd name="connsiteY10-634" fmla="*/ 553244 h 559049"/>
                <a:gd name="connsiteX11-635" fmla="*/ 0 w 5759450"/>
                <a:gd name="connsiteY11-636" fmla="*/ 527050 h 559049"/>
                <a:gd name="connsiteX12-637" fmla="*/ 200025 w 5759450"/>
                <a:gd name="connsiteY12-638" fmla="*/ 271463 h 559049"/>
                <a:gd name="connsiteX13-639" fmla="*/ 793 w 5759450"/>
                <a:gd name="connsiteY13-640" fmla="*/ 7938 h 559049"/>
                <a:gd name="connsiteX0-641" fmla="*/ 793 w 5759450"/>
                <a:gd name="connsiteY0-642" fmla="*/ 7938 h 559049"/>
                <a:gd name="connsiteX1-643" fmla="*/ 374650 w 5759450"/>
                <a:gd name="connsiteY1-644" fmla="*/ 31750 h 559049"/>
                <a:gd name="connsiteX2-645" fmla="*/ 916782 w 5759450"/>
                <a:gd name="connsiteY2-646" fmla="*/ 19050 h 559049"/>
                <a:gd name="connsiteX3-647" fmla="*/ 4862512 w 5759450"/>
                <a:gd name="connsiteY3-648" fmla="*/ 19050 h 559049"/>
                <a:gd name="connsiteX4-649" fmla="*/ 5076032 w 5759450"/>
                <a:gd name="connsiteY4-650" fmla="*/ 26988 h 559049"/>
                <a:gd name="connsiteX5-651" fmla="*/ 5759450 w 5759450"/>
                <a:gd name="connsiteY5-652" fmla="*/ 0 h 559049"/>
                <a:gd name="connsiteX6-653" fmla="*/ 5594350 w 5759450"/>
                <a:gd name="connsiteY6-654" fmla="*/ 273050 h 559049"/>
                <a:gd name="connsiteX7-655" fmla="*/ 5759450 w 5759450"/>
                <a:gd name="connsiteY7-656" fmla="*/ 546100 h 559049"/>
                <a:gd name="connsiteX8-657" fmla="*/ 5251450 w 5759450"/>
                <a:gd name="connsiteY8-658" fmla="*/ 558800 h 559049"/>
                <a:gd name="connsiteX9-659" fmla="*/ 919163 w 5759450"/>
                <a:gd name="connsiteY9-660" fmla="*/ 550068 h 559049"/>
                <a:gd name="connsiteX10-661" fmla="*/ 661194 w 5759450"/>
                <a:gd name="connsiteY10-662" fmla="*/ 553244 h 559049"/>
                <a:gd name="connsiteX11-663" fmla="*/ 0 w 5759450"/>
                <a:gd name="connsiteY11-664" fmla="*/ 527050 h 559049"/>
                <a:gd name="connsiteX12-665" fmla="*/ 200025 w 5759450"/>
                <a:gd name="connsiteY12-666" fmla="*/ 271463 h 559049"/>
                <a:gd name="connsiteX13-667" fmla="*/ 793 w 5759450"/>
                <a:gd name="connsiteY13-668" fmla="*/ 7938 h 559049"/>
                <a:gd name="connsiteX0-669" fmla="*/ 793 w 5759450"/>
                <a:gd name="connsiteY0-670" fmla="*/ 7938 h 559049"/>
                <a:gd name="connsiteX1-671" fmla="*/ 374650 w 5759450"/>
                <a:gd name="connsiteY1-672" fmla="*/ 31750 h 559049"/>
                <a:gd name="connsiteX2-673" fmla="*/ 916782 w 5759450"/>
                <a:gd name="connsiteY2-674" fmla="*/ 19050 h 559049"/>
                <a:gd name="connsiteX3-675" fmla="*/ 4862512 w 5759450"/>
                <a:gd name="connsiteY3-676" fmla="*/ 19050 h 559049"/>
                <a:gd name="connsiteX4-677" fmla="*/ 5076032 w 5759450"/>
                <a:gd name="connsiteY4-678" fmla="*/ 26988 h 559049"/>
                <a:gd name="connsiteX5-679" fmla="*/ 5759450 w 5759450"/>
                <a:gd name="connsiteY5-680" fmla="*/ 0 h 559049"/>
                <a:gd name="connsiteX6-681" fmla="*/ 5577681 w 5759450"/>
                <a:gd name="connsiteY6-682" fmla="*/ 273050 h 559049"/>
                <a:gd name="connsiteX7-683" fmla="*/ 5759450 w 5759450"/>
                <a:gd name="connsiteY7-684" fmla="*/ 546100 h 559049"/>
                <a:gd name="connsiteX8-685" fmla="*/ 5251450 w 5759450"/>
                <a:gd name="connsiteY8-686" fmla="*/ 558800 h 559049"/>
                <a:gd name="connsiteX9-687" fmla="*/ 919163 w 5759450"/>
                <a:gd name="connsiteY9-688" fmla="*/ 550068 h 559049"/>
                <a:gd name="connsiteX10-689" fmla="*/ 661194 w 5759450"/>
                <a:gd name="connsiteY10-690" fmla="*/ 553244 h 559049"/>
                <a:gd name="connsiteX11-691" fmla="*/ 0 w 5759450"/>
                <a:gd name="connsiteY11-692" fmla="*/ 527050 h 559049"/>
                <a:gd name="connsiteX12-693" fmla="*/ 200025 w 5759450"/>
                <a:gd name="connsiteY12-694" fmla="*/ 271463 h 559049"/>
                <a:gd name="connsiteX13-695" fmla="*/ 793 w 5759450"/>
                <a:gd name="connsiteY13-696" fmla="*/ 7938 h 559049"/>
                <a:gd name="connsiteX0-697" fmla="*/ 793 w 5759450"/>
                <a:gd name="connsiteY0-698" fmla="*/ 7938 h 559049"/>
                <a:gd name="connsiteX1-699" fmla="*/ 374650 w 5759450"/>
                <a:gd name="connsiteY1-700" fmla="*/ 31750 h 559049"/>
                <a:gd name="connsiteX2-701" fmla="*/ 916782 w 5759450"/>
                <a:gd name="connsiteY2-702" fmla="*/ 19050 h 559049"/>
                <a:gd name="connsiteX3-703" fmla="*/ 4862512 w 5759450"/>
                <a:gd name="connsiteY3-704" fmla="*/ 19050 h 559049"/>
                <a:gd name="connsiteX4-705" fmla="*/ 5076032 w 5759450"/>
                <a:gd name="connsiteY4-706" fmla="*/ 26988 h 559049"/>
                <a:gd name="connsiteX5-707" fmla="*/ 5759450 w 5759450"/>
                <a:gd name="connsiteY5-708" fmla="*/ 0 h 559049"/>
                <a:gd name="connsiteX6-709" fmla="*/ 5577681 w 5759450"/>
                <a:gd name="connsiteY6-710" fmla="*/ 273050 h 559049"/>
                <a:gd name="connsiteX7-711" fmla="*/ 5759450 w 5759450"/>
                <a:gd name="connsiteY7-712" fmla="*/ 546100 h 559049"/>
                <a:gd name="connsiteX8-713" fmla="*/ 5251450 w 5759450"/>
                <a:gd name="connsiteY8-714" fmla="*/ 558800 h 559049"/>
                <a:gd name="connsiteX9-715" fmla="*/ 919163 w 5759450"/>
                <a:gd name="connsiteY9-716" fmla="*/ 550068 h 559049"/>
                <a:gd name="connsiteX10-717" fmla="*/ 661194 w 5759450"/>
                <a:gd name="connsiteY10-718" fmla="*/ 553244 h 559049"/>
                <a:gd name="connsiteX11-719" fmla="*/ 0 w 5759450"/>
                <a:gd name="connsiteY11-720" fmla="*/ 527050 h 559049"/>
                <a:gd name="connsiteX12-721" fmla="*/ 200025 w 5759450"/>
                <a:gd name="connsiteY12-722" fmla="*/ 271463 h 559049"/>
                <a:gd name="connsiteX13-723" fmla="*/ 793 w 5759450"/>
                <a:gd name="connsiteY13-724" fmla="*/ 7938 h 559049"/>
                <a:gd name="connsiteX0-725" fmla="*/ 793 w 5759450"/>
                <a:gd name="connsiteY0-726" fmla="*/ 7938 h 559049"/>
                <a:gd name="connsiteX1-727" fmla="*/ 374650 w 5759450"/>
                <a:gd name="connsiteY1-728" fmla="*/ 31750 h 559049"/>
                <a:gd name="connsiteX2-729" fmla="*/ 916782 w 5759450"/>
                <a:gd name="connsiteY2-730" fmla="*/ 19050 h 559049"/>
                <a:gd name="connsiteX3-731" fmla="*/ 4862512 w 5759450"/>
                <a:gd name="connsiteY3-732" fmla="*/ 19050 h 559049"/>
                <a:gd name="connsiteX4-733" fmla="*/ 5076032 w 5759450"/>
                <a:gd name="connsiteY4-734" fmla="*/ 26988 h 559049"/>
                <a:gd name="connsiteX5-735" fmla="*/ 5759450 w 5759450"/>
                <a:gd name="connsiteY5-736" fmla="*/ 0 h 559049"/>
                <a:gd name="connsiteX6-737" fmla="*/ 5577681 w 5759450"/>
                <a:gd name="connsiteY6-738" fmla="*/ 273050 h 559049"/>
                <a:gd name="connsiteX7-739" fmla="*/ 5754688 w 5759450"/>
                <a:gd name="connsiteY7-740" fmla="*/ 517525 h 559049"/>
                <a:gd name="connsiteX8-741" fmla="*/ 5251450 w 5759450"/>
                <a:gd name="connsiteY8-742" fmla="*/ 558800 h 559049"/>
                <a:gd name="connsiteX9-743" fmla="*/ 919163 w 5759450"/>
                <a:gd name="connsiteY9-744" fmla="*/ 550068 h 559049"/>
                <a:gd name="connsiteX10-745" fmla="*/ 661194 w 5759450"/>
                <a:gd name="connsiteY10-746" fmla="*/ 553244 h 559049"/>
                <a:gd name="connsiteX11-747" fmla="*/ 0 w 5759450"/>
                <a:gd name="connsiteY11-748" fmla="*/ 527050 h 559049"/>
                <a:gd name="connsiteX12-749" fmla="*/ 200025 w 5759450"/>
                <a:gd name="connsiteY12-750" fmla="*/ 271463 h 559049"/>
                <a:gd name="connsiteX13-751" fmla="*/ 793 w 5759450"/>
                <a:gd name="connsiteY13-752" fmla="*/ 7938 h 559049"/>
                <a:gd name="connsiteX0-753" fmla="*/ 793 w 5759450"/>
                <a:gd name="connsiteY0-754" fmla="*/ 7938 h 559049"/>
                <a:gd name="connsiteX1-755" fmla="*/ 374650 w 5759450"/>
                <a:gd name="connsiteY1-756" fmla="*/ 31750 h 559049"/>
                <a:gd name="connsiteX2-757" fmla="*/ 916782 w 5759450"/>
                <a:gd name="connsiteY2-758" fmla="*/ 19050 h 559049"/>
                <a:gd name="connsiteX3-759" fmla="*/ 4862512 w 5759450"/>
                <a:gd name="connsiteY3-760" fmla="*/ 19050 h 559049"/>
                <a:gd name="connsiteX4-761" fmla="*/ 5076032 w 5759450"/>
                <a:gd name="connsiteY4-762" fmla="*/ 26988 h 559049"/>
                <a:gd name="connsiteX5-763" fmla="*/ 5759450 w 5759450"/>
                <a:gd name="connsiteY5-764" fmla="*/ 0 h 559049"/>
                <a:gd name="connsiteX6-765" fmla="*/ 5577681 w 5759450"/>
                <a:gd name="connsiteY6-766" fmla="*/ 273050 h 559049"/>
                <a:gd name="connsiteX7-767" fmla="*/ 5754688 w 5759450"/>
                <a:gd name="connsiteY7-768" fmla="*/ 517525 h 559049"/>
                <a:gd name="connsiteX8-769" fmla="*/ 5251450 w 5759450"/>
                <a:gd name="connsiteY8-770" fmla="*/ 558800 h 559049"/>
                <a:gd name="connsiteX9-771" fmla="*/ 919163 w 5759450"/>
                <a:gd name="connsiteY9-772" fmla="*/ 550068 h 559049"/>
                <a:gd name="connsiteX10-773" fmla="*/ 661194 w 5759450"/>
                <a:gd name="connsiteY10-774" fmla="*/ 553244 h 559049"/>
                <a:gd name="connsiteX11-775" fmla="*/ 0 w 5759450"/>
                <a:gd name="connsiteY11-776" fmla="*/ 527050 h 559049"/>
                <a:gd name="connsiteX12-777" fmla="*/ 200025 w 5759450"/>
                <a:gd name="connsiteY12-778" fmla="*/ 271463 h 559049"/>
                <a:gd name="connsiteX13-779" fmla="*/ 793 w 5759450"/>
                <a:gd name="connsiteY13-780" fmla="*/ 7938 h 559049"/>
                <a:gd name="connsiteX0-781" fmla="*/ 793 w 5759450"/>
                <a:gd name="connsiteY0-782" fmla="*/ 7938 h 561529"/>
                <a:gd name="connsiteX1-783" fmla="*/ 374650 w 5759450"/>
                <a:gd name="connsiteY1-784" fmla="*/ 31750 h 561529"/>
                <a:gd name="connsiteX2-785" fmla="*/ 916782 w 5759450"/>
                <a:gd name="connsiteY2-786" fmla="*/ 19050 h 561529"/>
                <a:gd name="connsiteX3-787" fmla="*/ 4862512 w 5759450"/>
                <a:gd name="connsiteY3-788" fmla="*/ 19050 h 561529"/>
                <a:gd name="connsiteX4-789" fmla="*/ 5076032 w 5759450"/>
                <a:gd name="connsiteY4-790" fmla="*/ 26988 h 561529"/>
                <a:gd name="connsiteX5-791" fmla="*/ 5759450 w 5759450"/>
                <a:gd name="connsiteY5-792" fmla="*/ 0 h 561529"/>
                <a:gd name="connsiteX6-793" fmla="*/ 5577681 w 5759450"/>
                <a:gd name="connsiteY6-794" fmla="*/ 273050 h 561529"/>
                <a:gd name="connsiteX7-795" fmla="*/ 5754688 w 5759450"/>
                <a:gd name="connsiteY7-796" fmla="*/ 517525 h 561529"/>
                <a:gd name="connsiteX8-797" fmla="*/ 5251450 w 5759450"/>
                <a:gd name="connsiteY8-798" fmla="*/ 558800 h 561529"/>
                <a:gd name="connsiteX9-799" fmla="*/ 919163 w 5759450"/>
                <a:gd name="connsiteY9-800" fmla="*/ 550068 h 561529"/>
                <a:gd name="connsiteX10-801" fmla="*/ 661194 w 5759450"/>
                <a:gd name="connsiteY10-802" fmla="*/ 553244 h 561529"/>
                <a:gd name="connsiteX11-803" fmla="*/ 0 w 5759450"/>
                <a:gd name="connsiteY11-804" fmla="*/ 527050 h 561529"/>
                <a:gd name="connsiteX12-805" fmla="*/ 200025 w 5759450"/>
                <a:gd name="connsiteY12-806" fmla="*/ 271463 h 561529"/>
                <a:gd name="connsiteX13-807" fmla="*/ 793 w 5759450"/>
                <a:gd name="connsiteY13-808" fmla="*/ 7938 h 561529"/>
                <a:gd name="connsiteX0-809" fmla="*/ 793 w 5759450"/>
                <a:gd name="connsiteY0-810" fmla="*/ 7938 h 562791"/>
                <a:gd name="connsiteX1-811" fmla="*/ 374650 w 5759450"/>
                <a:gd name="connsiteY1-812" fmla="*/ 31750 h 562791"/>
                <a:gd name="connsiteX2-813" fmla="*/ 916782 w 5759450"/>
                <a:gd name="connsiteY2-814" fmla="*/ 19050 h 562791"/>
                <a:gd name="connsiteX3-815" fmla="*/ 4862512 w 5759450"/>
                <a:gd name="connsiteY3-816" fmla="*/ 19050 h 562791"/>
                <a:gd name="connsiteX4-817" fmla="*/ 5076032 w 5759450"/>
                <a:gd name="connsiteY4-818" fmla="*/ 26988 h 562791"/>
                <a:gd name="connsiteX5-819" fmla="*/ 5759450 w 5759450"/>
                <a:gd name="connsiteY5-820" fmla="*/ 0 h 562791"/>
                <a:gd name="connsiteX6-821" fmla="*/ 5577681 w 5759450"/>
                <a:gd name="connsiteY6-822" fmla="*/ 273050 h 562791"/>
                <a:gd name="connsiteX7-823" fmla="*/ 5754688 w 5759450"/>
                <a:gd name="connsiteY7-824" fmla="*/ 517525 h 562791"/>
                <a:gd name="connsiteX8-825" fmla="*/ 5251450 w 5759450"/>
                <a:gd name="connsiteY8-826" fmla="*/ 558800 h 562791"/>
                <a:gd name="connsiteX9-827" fmla="*/ 919163 w 5759450"/>
                <a:gd name="connsiteY9-828" fmla="*/ 550068 h 562791"/>
                <a:gd name="connsiteX10-829" fmla="*/ 661194 w 5759450"/>
                <a:gd name="connsiteY10-830" fmla="*/ 553244 h 562791"/>
                <a:gd name="connsiteX11-831" fmla="*/ 0 w 5759450"/>
                <a:gd name="connsiteY11-832" fmla="*/ 527050 h 562791"/>
                <a:gd name="connsiteX12-833" fmla="*/ 200025 w 5759450"/>
                <a:gd name="connsiteY12-834" fmla="*/ 271463 h 562791"/>
                <a:gd name="connsiteX13-835" fmla="*/ 793 w 5759450"/>
                <a:gd name="connsiteY13-836" fmla="*/ 7938 h 562791"/>
                <a:gd name="connsiteX0-837" fmla="*/ 793 w 5761832"/>
                <a:gd name="connsiteY0-838" fmla="*/ 7938 h 563259"/>
                <a:gd name="connsiteX1-839" fmla="*/ 374650 w 5761832"/>
                <a:gd name="connsiteY1-840" fmla="*/ 31750 h 563259"/>
                <a:gd name="connsiteX2-841" fmla="*/ 916782 w 5761832"/>
                <a:gd name="connsiteY2-842" fmla="*/ 19050 h 563259"/>
                <a:gd name="connsiteX3-843" fmla="*/ 4862512 w 5761832"/>
                <a:gd name="connsiteY3-844" fmla="*/ 19050 h 563259"/>
                <a:gd name="connsiteX4-845" fmla="*/ 5076032 w 5761832"/>
                <a:gd name="connsiteY4-846" fmla="*/ 26988 h 563259"/>
                <a:gd name="connsiteX5-847" fmla="*/ 5759450 w 5761832"/>
                <a:gd name="connsiteY5-848" fmla="*/ 0 h 563259"/>
                <a:gd name="connsiteX6-849" fmla="*/ 5577681 w 5761832"/>
                <a:gd name="connsiteY6-850" fmla="*/ 273050 h 563259"/>
                <a:gd name="connsiteX7-851" fmla="*/ 5761832 w 5761832"/>
                <a:gd name="connsiteY7-852" fmla="*/ 522287 h 563259"/>
                <a:gd name="connsiteX8-853" fmla="*/ 5251450 w 5761832"/>
                <a:gd name="connsiteY8-854" fmla="*/ 558800 h 563259"/>
                <a:gd name="connsiteX9-855" fmla="*/ 919163 w 5761832"/>
                <a:gd name="connsiteY9-856" fmla="*/ 550068 h 563259"/>
                <a:gd name="connsiteX10-857" fmla="*/ 661194 w 5761832"/>
                <a:gd name="connsiteY10-858" fmla="*/ 553244 h 563259"/>
                <a:gd name="connsiteX11-859" fmla="*/ 0 w 5761832"/>
                <a:gd name="connsiteY11-860" fmla="*/ 527050 h 563259"/>
                <a:gd name="connsiteX12-861" fmla="*/ 200025 w 5761832"/>
                <a:gd name="connsiteY12-862" fmla="*/ 271463 h 563259"/>
                <a:gd name="connsiteX13-863" fmla="*/ 793 w 5761832"/>
                <a:gd name="connsiteY13-864" fmla="*/ 7938 h 563259"/>
                <a:gd name="connsiteX0-865" fmla="*/ 793 w 5761832"/>
                <a:gd name="connsiteY0-866" fmla="*/ 7938 h 563781"/>
                <a:gd name="connsiteX1-867" fmla="*/ 374650 w 5761832"/>
                <a:gd name="connsiteY1-868" fmla="*/ 31750 h 563781"/>
                <a:gd name="connsiteX2-869" fmla="*/ 916782 w 5761832"/>
                <a:gd name="connsiteY2-870" fmla="*/ 19050 h 563781"/>
                <a:gd name="connsiteX3-871" fmla="*/ 4862512 w 5761832"/>
                <a:gd name="connsiteY3-872" fmla="*/ 19050 h 563781"/>
                <a:gd name="connsiteX4-873" fmla="*/ 5076032 w 5761832"/>
                <a:gd name="connsiteY4-874" fmla="*/ 26988 h 563781"/>
                <a:gd name="connsiteX5-875" fmla="*/ 5759450 w 5761832"/>
                <a:gd name="connsiteY5-876" fmla="*/ 0 h 563781"/>
                <a:gd name="connsiteX6-877" fmla="*/ 5577681 w 5761832"/>
                <a:gd name="connsiteY6-878" fmla="*/ 273050 h 563781"/>
                <a:gd name="connsiteX7-879" fmla="*/ 5761832 w 5761832"/>
                <a:gd name="connsiteY7-880" fmla="*/ 522287 h 563781"/>
                <a:gd name="connsiteX8-881" fmla="*/ 5251450 w 5761832"/>
                <a:gd name="connsiteY8-882" fmla="*/ 558800 h 563781"/>
                <a:gd name="connsiteX9-883" fmla="*/ 919163 w 5761832"/>
                <a:gd name="connsiteY9-884" fmla="*/ 550068 h 563781"/>
                <a:gd name="connsiteX10-885" fmla="*/ 661194 w 5761832"/>
                <a:gd name="connsiteY10-886" fmla="*/ 553244 h 563781"/>
                <a:gd name="connsiteX11-887" fmla="*/ 0 w 5761832"/>
                <a:gd name="connsiteY11-888" fmla="*/ 527050 h 563781"/>
                <a:gd name="connsiteX12-889" fmla="*/ 200025 w 5761832"/>
                <a:gd name="connsiteY12-890" fmla="*/ 271463 h 563781"/>
                <a:gd name="connsiteX13-891" fmla="*/ 793 w 5761832"/>
                <a:gd name="connsiteY13-892" fmla="*/ 7938 h 563781"/>
                <a:gd name="connsiteX0-893" fmla="*/ 793 w 5761832"/>
                <a:gd name="connsiteY0-894" fmla="*/ 7938 h 559049"/>
                <a:gd name="connsiteX1-895" fmla="*/ 374650 w 5761832"/>
                <a:gd name="connsiteY1-896" fmla="*/ 31750 h 559049"/>
                <a:gd name="connsiteX2-897" fmla="*/ 916782 w 5761832"/>
                <a:gd name="connsiteY2-898" fmla="*/ 19050 h 559049"/>
                <a:gd name="connsiteX3-899" fmla="*/ 4862512 w 5761832"/>
                <a:gd name="connsiteY3-900" fmla="*/ 19050 h 559049"/>
                <a:gd name="connsiteX4-901" fmla="*/ 5076032 w 5761832"/>
                <a:gd name="connsiteY4-902" fmla="*/ 26988 h 559049"/>
                <a:gd name="connsiteX5-903" fmla="*/ 5759450 w 5761832"/>
                <a:gd name="connsiteY5-904" fmla="*/ 0 h 559049"/>
                <a:gd name="connsiteX6-905" fmla="*/ 5577681 w 5761832"/>
                <a:gd name="connsiteY6-906" fmla="*/ 273050 h 559049"/>
                <a:gd name="connsiteX7-907" fmla="*/ 5761832 w 5761832"/>
                <a:gd name="connsiteY7-908" fmla="*/ 522287 h 559049"/>
                <a:gd name="connsiteX8-909" fmla="*/ 5251450 w 5761832"/>
                <a:gd name="connsiteY8-910" fmla="*/ 558800 h 559049"/>
                <a:gd name="connsiteX9-911" fmla="*/ 919163 w 5761832"/>
                <a:gd name="connsiteY9-912" fmla="*/ 550068 h 559049"/>
                <a:gd name="connsiteX10-913" fmla="*/ 661194 w 5761832"/>
                <a:gd name="connsiteY10-914" fmla="*/ 553244 h 559049"/>
                <a:gd name="connsiteX11-915" fmla="*/ 0 w 5761832"/>
                <a:gd name="connsiteY11-916" fmla="*/ 527050 h 559049"/>
                <a:gd name="connsiteX12-917" fmla="*/ 200025 w 5761832"/>
                <a:gd name="connsiteY12-918" fmla="*/ 271463 h 559049"/>
                <a:gd name="connsiteX13-919" fmla="*/ 793 w 5761832"/>
                <a:gd name="connsiteY13-920" fmla="*/ 7938 h 5590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111" y="connsiteY11-112"/>
                </a:cxn>
                <a:cxn ang="0">
                  <a:pos x="connsiteX12-501" y="connsiteY12-502"/>
                </a:cxn>
                <a:cxn ang="0">
                  <a:pos x="connsiteX13-555" y="connsiteY13-556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solidFill>
              <a:srgbClr val="C0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732306" y="1373998"/>
              <a:ext cx="5563729" cy="4529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-1" fmla="*/ 12700 w 5759450"/>
                <a:gd name="connsiteY0-2" fmla="*/ 0 h 565150"/>
                <a:gd name="connsiteX1-3" fmla="*/ 374650 w 5759450"/>
                <a:gd name="connsiteY1-4" fmla="*/ 38100 h 565150"/>
                <a:gd name="connsiteX2-5" fmla="*/ 5073650 w 5759450"/>
                <a:gd name="connsiteY2-6" fmla="*/ 38100 h 565150"/>
                <a:gd name="connsiteX3-7" fmla="*/ 5759450 w 5759450"/>
                <a:gd name="connsiteY3-8" fmla="*/ 6350 h 565150"/>
                <a:gd name="connsiteX4-9" fmla="*/ 5594350 w 5759450"/>
                <a:gd name="connsiteY4-10" fmla="*/ 279400 h 565150"/>
                <a:gd name="connsiteX5-11" fmla="*/ 5759450 w 5759450"/>
                <a:gd name="connsiteY5-12" fmla="*/ 552450 h 565150"/>
                <a:gd name="connsiteX6-13" fmla="*/ 5251450 w 5759450"/>
                <a:gd name="connsiteY6-14" fmla="*/ 565150 h 565150"/>
                <a:gd name="connsiteX7-15" fmla="*/ 654050 w 5759450"/>
                <a:gd name="connsiteY7-16" fmla="*/ 552450 h 565150"/>
                <a:gd name="connsiteX8-17" fmla="*/ 0 w 5759450"/>
                <a:gd name="connsiteY8-18" fmla="*/ 533400 h 565150"/>
                <a:gd name="connsiteX9-19" fmla="*/ 190500 w 5759450"/>
                <a:gd name="connsiteY9-20" fmla="*/ 254000 h 565150"/>
                <a:gd name="connsiteX10-21" fmla="*/ 12700 w 5759450"/>
                <a:gd name="connsiteY10-22" fmla="*/ 0 h 565150"/>
                <a:gd name="connsiteX0-23" fmla="*/ 12700 w 5759450"/>
                <a:gd name="connsiteY0-24" fmla="*/ 0 h 565150"/>
                <a:gd name="connsiteX1-25" fmla="*/ 374650 w 5759450"/>
                <a:gd name="connsiteY1-26" fmla="*/ 38100 h 565150"/>
                <a:gd name="connsiteX2-27" fmla="*/ 5073650 w 5759450"/>
                <a:gd name="connsiteY2-28" fmla="*/ 38100 h 565150"/>
                <a:gd name="connsiteX3-29" fmla="*/ 5759450 w 5759450"/>
                <a:gd name="connsiteY3-30" fmla="*/ 6350 h 565150"/>
                <a:gd name="connsiteX4-31" fmla="*/ 5594350 w 5759450"/>
                <a:gd name="connsiteY4-32" fmla="*/ 279400 h 565150"/>
                <a:gd name="connsiteX5-33" fmla="*/ 5759450 w 5759450"/>
                <a:gd name="connsiteY5-34" fmla="*/ 552450 h 565150"/>
                <a:gd name="connsiteX6-35" fmla="*/ 5251450 w 5759450"/>
                <a:gd name="connsiteY6-36" fmla="*/ 565150 h 565150"/>
                <a:gd name="connsiteX7-37" fmla="*/ 654050 w 5759450"/>
                <a:gd name="connsiteY7-38" fmla="*/ 552450 h 565150"/>
                <a:gd name="connsiteX8-39" fmla="*/ 0 w 5759450"/>
                <a:gd name="connsiteY8-40" fmla="*/ 533400 h 565150"/>
                <a:gd name="connsiteX9-41" fmla="*/ 190500 w 5759450"/>
                <a:gd name="connsiteY9-42" fmla="*/ 254000 h 565150"/>
                <a:gd name="connsiteX10-43" fmla="*/ 12700 w 5759450"/>
                <a:gd name="connsiteY10-44" fmla="*/ 0 h 565150"/>
                <a:gd name="connsiteX0-45" fmla="*/ 22225 w 5759450"/>
                <a:gd name="connsiteY0-46" fmla="*/ 7938 h 558800"/>
                <a:gd name="connsiteX1-47" fmla="*/ 374650 w 5759450"/>
                <a:gd name="connsiteY1-48" fmla="*/ 31750 h 558800"/>
                <a:gd name="connsiteX2-49" fmla="*/ 5073650 w 5759450"/>
                <a:gd name="connsiteY2-50" fmla="*/ 31750 h 558800"/>
                <a:gd name="connsiteX3-51" fmla="*/ 5759450 w 5759450"/>
                <a:gd name="connsiteY3-52" fmla="*/ 0 h 558800"/>
                <a:gd name="connsiteX4-53" fmla="*/ 5594350 w 5759450"/>
                <a:gd name="connsiteY4-54" fmla="*/ 273050 h 558800"/>
                <a:gd name="connsiteX5-55" fmla="*/ 5759450 w 5759450"/>
                <a:gd name="connsiteY5-56" fmla="*/ 546100 h 558800"/>
                <a:gd name="connsiteX6-57" fmla="*/ 5251450 w 5759450"/>
                <a:gd name="connsiteY6-58" fmla="*/ 558800 h 558800"/>
                <a:gd name="connsiteX7-59" fmla="*/ 654050 w 5759450"/>
                <a:gd name="connsiteY7-60" fmla="*/ 546100 h 558800"/>
                <a:gd name="connsiteX8-61" fmla="*/ 0 w 5759450"/>
                <a:gd name="connsiteY8-62" fmla="*/ 527050 h 558800"/>
                <a:gd name="connsiteX9-63" fmla="*/ 190500 w 5759450"/>
                <a:gd name="connsiteY9-64" fmla="*/ 247650 h 558800"/>
                <a:gd name="connsiteX10-65" fmla="*/ 22225 w 5759450"/>
                <a:gd name="connsiteY10-66" fmla="*/ 7938 h 558800"/>
                <a:gd name="connsiteX0-67" fmla="*/ 22225 w 5759450"/>
                <a:gd name="connsiteY0-68" fmla="*/ 7938 h 558800"/>
                <a:gd name="connsiteX1-69" fmla="*/ 374650 w 5759450"/>
                <a:gd name="connsiteY1-70" fmla="*/ 31750 h 558800"/>
                <a:gd name="connsiteX2-71" fmla="*/ 5073650 w 5759450"/>
                <a:gd name="connsiteY2-72" fmla="*/ 31750 h 558800"/>
                <a:gd name="connsiteX3-73" fmla="*/ 5759450 w 5759450"/>
                <a:gd name="connsiteY3-74" fmla="*/ 0 h 558800"/>
                <a:gd name="connsiteX4-75" fmla="*/ 5594350 w 5759450"/>
                <a:gd name="connsiteY4-76" fmla="*/ 273050 h 558800"/>
                <a:gd name="connsiteX5-77" fmla="*/ 5759450 w 5759450"/>
                <a:gd name="connsiteY5-78" fmla="*/ 546100 h 558800"/>
                <a:gd name="connsiteX6-79" fmla="*/ 5251450 w 5759450"/>
                <a:gd name="connsiteY6-80" fmla="*/ 558800 h 558800"/>
                <a:gd name="connsiteX7-81" fmla="*/ 654050 w 5759450"/>
                <a:gd name="connsiteY7-82" fmla="*/ 546100 h 558800"/>
                <a:gd name="connsiteX8-83" fmla="*/ 0 w 5759450"/>
                <a:gd name="connsiteY8-84" fmla="*/ 527050 h 558800"/>
                <a:gd name="connsiteX9-85" fmla="*/ 190500 w 5759450"/>
                <a:gd name="connsiteY9-86" fmla="*/ 247650 h 558800"/>
                <a:gd name="connsiteX10-87" fmla="*/ 30956 w 5759450"/>
                <a:gd name="connsiteY10-88" fmla="*/ 28575 h 558800"/>
                <a:gd name="connsiteX11" fmla="*/ 22225 w 5759450"/>
                <a:gd name="connsiteY11" fmla="*/ 7938 h 558800"/>
                <a:gd name="connsiteX0-89" fmla="*/ 22225 w 5759450"/>
                <a:gd name="connsiteY0-90" fmla="*/ 7938 h 558800"/>
                <a:gd name="connsiteX1-91" fmla="*/ 374650 w 5759450"/>
                <a:gd name="connsiteY1-92" fmla="*/ 31750 h 558800"/>
                <a:gd name="connsiteX2-93" fmla="*/ 5073650 w 5759450"/>
                <a:gd name="connsiteY2-94" fmla="*/ 31750 h 558800"/>
                <a:gd name="connsiteX3-95" fmla="*/ 5759450 w 5759450"/>
                <a:gd name="connsiteY3-96" fmla="*/ 0 h 558800"/>
                <a:gd name="connsiteX4-97" fmla="*/ 5594350 w 5759450"/>
                <a:gd name="connsiteY4-98" fmla="*/ 273050 h 558800"/>
                <a:gd name="connsiteX5-99" fmla="*/ 5759450 w 5759450"/>
                <a:gd name="connsiteY5-100" fmla="*/ 546100 h 558800"/>
                <a:gd name="connsiteX6-101" fmla="*/ 5251450 w 5759450"/>
                <a:gd name="connsiteY6-102" fmla="*/ 558800 h 558800"/>
                <a:gd name="connsiteX7-103" fmla="*/ 654050 w 5759450"/>
                <a:gd name="connsiteY7-104" fmla="*/ 546100 h 558800"/>
                <a:gd name="connsiteX8-105" fmla="*/ 0 w 5759450"/>
                <a:gd name="connsiteY8-106" fmla="*/ 527050 h 558800"/>
                <a:gd name="connsiteX9-107" fmla="*/ 190500 w 5759450"/>
                <a:gd name="connsiteY9-108" fmla="*/ 247650 h 558800"/>
                <a:gd name="connsiteX10-109" fmla="*/ 19050 w 5759450"/>
                <a:gd name="connsiteY10-110" fmla="*/ 35719 h 558800"/>
                <a:gd name="connsiteX11-111" fmla="*/ 22225 w 5759450"/>
                <a:gd name="connsiteY11-112" fmla="*/ 7938 h 558800"/>
                <a:gd name="connsiteX0-113" fmla="*/ 24606 w 5761831"/>
                <a:gd name="connsiteY0-114" fmla="*/ 7938 h 558800"/>
                <a:gd name="connsiteX1-115" fmla="*/ 377031 w 5761831"/>
                <a:gd name="connsiteY1-116" fmla="*/ 31750 h 558800"/>
                <a:gd name="connsiteX2-117" fmla="*/ 5076031 w 5761831"/>
                <a:gd name="connsiteY2-118" fmla="*/ 31750 h 558800"/>
                <a:gd name="connsiteX3-119" fmla="*/ 5761831 w 5761831"/>
                <a:gd name="connsiteY3-120" fmla="*/ 0 h 558800"/>
                <a:gd name="connsiteX4-121" fmla="*/ 5596731 w 5761831"/>
                <a:gd name="connsiteY4-122" fmla="*/ 273050 h 558800"/>
                <a:gd name="connsiteX5-123" fmla="*/ 5761831 w 5761831"/>
                <a:gd name="connsiteY5-124" fmla="*/ 546100 h 558800"/>
                <a:gd name="connsiteX6-125" fmla="*/ 5253831 w 5761831"/>
                <a:gd name="connsiteY6-126" fmla="*/ 558800 h 558800"/>
                <a:gd name="connsiteX7-127" fmla="*/ 656431 w 5761831"/>
                <a:gd name="connsiteY7-128" fmla="*/ 546100 h 558800"/>
                <a:gd name="connsiteX8-129" fmla="*/ 2381 w 5761831"/>
                <a:gd name="connsiteY8-130" fmla="*/ 527050 h 558800"/>
                <a:gd name="connsiteX9-131" fmla="*/ 192881 w 5761831"/>
                <a:gd name="connsiteY9-132" fmla="*/ 247650 h 558800"/>
                <a:gd name="connsiteX10-133" fmla="*/ 0 w 5761831"/>
                <a:gd name="connsiteY10-134" fmla="*/ 30957 h 558800"/>
                <a:gd name="connsiteX11-135" fmla="*/ 24606 w 5761831"/>
                <a:gd name="connsiteY11-136" fmla="*/ 7938 h 558800"/>
                <a:gd name="connsiteX0-137" fmla="*/ 22225 w 5759450"/>
                <a:gd name="connsiteY0-138" fmla="*/ 7938 h 558800"/>
                <a:gd name="connsiteX1-139" fmla="*/ 374650 w 5759450"/>
                <a:gd name="connsiteY1-140" fmla="*/ 31750 h 558800"/>
                <a:gd name="connsiteX2-141" fmla="*/ 5073650 w 5759450"/>
                <a:gd name="connsiteY2-142" fmla="*/ 31750 h 558800"/>
                <a:gd name="connsiteX3-143" fmla="*/ 5759450 w 5759450"/>
                <a:gd name="connsiteY3-144" fmla="*/ 0 h 558800"/>
                <a:gd name="connsiteX4-145" fmla="*/ 5594350 w 5759450"/>
                <a:gd name="connsiteY4-146" fmla="*/ 273050 h 558800"/>
                <a:gd name="connsiteX5-147" fmla="*/ 5759450 w 5759450"/>
                <a:gd name="connsiteY5-148" fmla="*/ 546100 h 558800"/>
                <a:gd name="connsiteX6-149" fmla="*/ 5251450 w 5759450"/>
                <a:gd name="connsiteY6-150" fmla="*/ 558800 h 558800"/>
                <a:gd name="connsiteX7-151" fmla="*/ 654050 w 5759450"/>
                <a:gd name="connsiteY7-152" fmla="*/ 546100 h 558800"/>
                <a:gd name="connsiteX8-153" fmla="*/ 0 w 5759450"/>
                <a:gd name="connsiteY8-154" fmla="*/ 527050 h 558800"/>
                <a:gd name="connsiteX9-155" fmla="*/ 190500 w 5759450"/>
                <a:gd name="connsiteY9-156" fmla="*/ 247650 h 558800"/>
                <a:gd name="connsiteX10-157" fmla="*/ 22225 w 5759450"/>
                <a:gd name="connsiteY10-158" fmla="*/ 7938 h 558800"/>
                <a:gd name="connsiteX0-159" fmla="*/ 793 w 5759450"/>
                <a:gd name="connsiteY0-160" fmla="*/ 7938 h 558800"/>
                <a:gd name="connsiteX1-161" fmla="*/ 374650 w 5759450"/>
                <a:gd name="connsiteY1-162" fmla="*/ 31750 h 558800"/>
                <a:gd name="connsiteX2-163" fmla="*/ 5073650 w 5759450"/>
                <a:gd name="connsiteY2-164" fmla="*/ 31750 h 558800"/>
                <a:gd name="connsiteX3-165" fmla="*/ 5759450 w 5759450"/>
                <a:gd name="connsiteY3-166" fmla="*/ 0 h 558800"/>
                <a:gd name="connsiteX4-167" fmla="*/ 5594350 w 5759450"/>
                <a:gd name="connsiteY4-168" fmla="*/ 273050 h 558800"/>
                <a:gd name="connsiteX5-169" fmla="*/ 5759450 w 5759450"/>
                <a:gd name="connsiteY5-170" fmla="*/ 546100 h 558800"/>
                <a:gd name="connsiteX6-171" fmla="*/ 5251450 w 5759450"/>
                <a:gd name="connsiteY6-172" fmla="*/ 558800 h 558800"/>
                <a:gd name="connsiteX7-173" fmla="*/ 654050 w 5759450"/>
                <a:gd name="connsiteY7-174" fmla="*/ 546100 h 558800"/>
                <a:gd name="connsiteX8-175" fmla="*/ 0 w 5759450"/>
                <a:gd name="connsiteY8-176" fmla="*/ 527050 h 558800"/>
                <a:gd name="connsiteX9-177" fmla="*/ 190500 w 5759450"/>
                <a:gd name="connsiteY9-178" fmla="*/ 247650 h 558800"/>
                <a:gd name="connsiteX10-179" fmla="*/ 793 w 5759450"/>
                <a:gd name="connsiteY10-180" fmla="*/ 7938 h 558800"/>
                <a:gd name="connsiteX0-181" fmla="*/ 793 w 5759450"/>
                <a:gd name="connsiteY0-182" fmla="*/ 7938 h 558800"/>
                <a:gd name="connsiteX1-183" fmla="*/ 374650 w 5759450"/>
                <a:gd name="connsiteY1-184" fmla="*/ 31750 h 558800"/>
                <a:gd name="connsiteX2-185" fmla="*/ 5073650 w 5759450"/>
                <a:gd name="connsiteY2-186" fmla="*/ 31750 h 558800"/>
                <a:gd name="connsiteX3-187" fmla="*/ 5759450 w 5759450"/>
                <a:gd name="connsiteY3-188" fmla="*/ 0 h 558800"/>
                <a:gd name="connsiteX4-189" fmla="*/ 5594350 w 5759450"/>
                <a:gd name="connsiteY4-190" fmla="*/ 273050 h 558800"/>
                <a:gd name="connsiteX5-191" fmla="*/ 5759450 w 5759450"/>
                <a:gd name="connsiteY5-192" fmla="*/ 546100 h 558800"/>
                <a:gd name="connsiteX6-193" fmla="*/ 5251450 w 5759450"/>
                <a:gd name="connsiteY6-194" fmla="*/ 558800 h 558800"/>
                <a:gd name="connsiteX7-195" fmla="*/ 654050 w 5759450"/>
                <a:gd name="connsiteY7-196" fmla="*/ 546100 h 558800"/>
                <a:gd name="connsiteX8-197" fmla="*/ 0 w 5759450"/>
                <a:gd name="connsiteY8-198" fmla="*/ 527050 h 558800"/>
                <a:gd name="connsiteX9-199" fmla="*/ 190500 w 5759450"/>
                <a:gd name="connsiteY9-200" fmla="*/ 247650 h 558800"/>
                <a:gd name="connsiteX10-201" fmla="*/ 793 w 5759450"/>
                <a:gd name="connsiteY10-202" fmla="*/ 7938 h 558800"/>
                <a:gd name="connsiteX0-203" fmla="*/ 793 w 5759450"/>
                <a:gd name="connsiteY0-204" fmla="*/ 7938 h 558800"/>
                <a:gd name="connsiteX1-205" fmla="*/ 374650 w 5759450"/>
                <a:gd name="connsiteY1-206" fmla="*/ 31750 h 558800"/>
                <a:gd name="connsiteX2-207" fmla="*/ 5073650 w 5759450"/>
                <a:gd name="connsiteY2-208" fmla="*/ 31750 h 558800"/>
                <a:gd name="connsiteX3-209" fmla="*/ 5759450 w 5759450"/>
                <a:gd name="connsiteY3-210" fmla="*/ 0 h 558800"/>
                <a:gd name="connsiteX4-211" fmla="*/ 5594350 w 5759450"/>
                <a:gd name="connsiteY4-212" fmla="*/ 273050 h 558800"/>
                <a:gd name="connsiteX5-213" fmla="*/ 5759450 w 5759450"/>
                <a:gd name="connsiteY5-214" fmla="*/ 546100 h 558800"/>
                <a:gd name="connsiteX6-215" fmla="*/ 5251450 w 5759450"/>
                <a:gd name="connsiteY6-216" fmla="*/ 558800 h 558800"/>
                <a:gd name="connsiteX7-217" fmla="*/ 654050 w 5759450"/>
                <a:gd name="connsiteY7-218" fmla="*/ 546100 h 558800"/>
                <a:gd name="connsiteX8-219" fmla="*/ 0 w 5759450"/>
                <a:gd name="connsiteY8-220" fmla="*/ 527050 h 558800"/>
                <a:gd name="connsiteX9-221" fmla="*/ 200025 w 5759450"/>
                <a:gd name="connsiteY9-222" fmla="*/ 271463 h 558800"/>
                <a:gd name="connsiteX10-223" fmla="*/ 793 w 5759450"/>
                <a:gd name="connsiteY10-224" fmla="*/ 7938 h 558800"/>
                <a:gd name="connsiteX0-225" fmla="*/ 793 w 5759450"/>
                <a:gd name="connsiteY0-226" fmla="*/ 7938 h 558800"/>
                <a:gd name="connsiteX1-227" fmla="*/ 374650 w 5759450"/>
                <a:gd name="connsiteY1-228" fmla="*/ 31750 h 558800"/>
                <a:gd name="connsiteX2-229" fmla="*/ 5073650 w 5759450"/>
                <a:gd name="connsiteY2-230" fmla="*/ 31750 h 558800"/>
                <a:gd name="connsiteX3-231" fmla="*/ 5759450 w 5759450"/>
                <a:gd name="connsiteY3-232" fmla="*/ 0 h 558800"/>
                <a:gd name="connsiteX4-233" fmla="*/ 5594350 w 5759450"/>
                <a:gd name="connsiteY4-234" fmla="*/ 273050 h 558800"/>
                <a:gd name="connsiteX5-235" fmla="*/ 5759450 w 5759450"/>
                <a:gd name="connsiteY5-236" fmla="*/ 546100 h 558800"/>
                <a:gd name="connsiteX6-237" fmla="*/ 5251450 w 5759450"/>
                <a:gd name="connsiteY6-238" fmla="*/ 558800 h 558800"/>
                <a:gd name="connsiteX7-239" fmla="*/ 654050 w 5759450"/>
                <a:gd name="connsiteY7-240" fmla="*/ 546100 h 558800"/>
                <a:gd name="connsiteX8-241" fmla="*/ 0 w 5759450"/>
                <a:gd name="connsiteY8-242" fmla="*/ 527050 h 558800"/>
                <a:gd name="connsiteX9-243" fmla="*/ 200025 w 5759450"/>
                <a:gd name="connsiteY9-244" fmla="*/ 271463 h 558800"/>
                <a:gd name="connsiteX10-245" fmla="*/ 793 w 5759450"/>
                <a:gd name="connsiteY10-246" fmla="*/ 7938 h 558800"/>
                <a:gd name="connsiteX0-247" fmla="*/ 793 w 5759450"/>
                <a:gd name="connsiteY0-248" fmla="*/ 7938 h 558800"/>
                <a:gd name="connsiteX1-249" fmla="*/ 374650 w 5759450"/>
                <a:gd name="connsiteY1-250" fmla="*/ 31750 h 558800"/>
                <a:gd name="connsiteX2-251" fmla="*/ 5073650 w 5759450"/>
                <a:gd name="connsiteY2-252" fmla="*/ 31750 h 558800"/>
                <a:gd name="connsiteX3-253" fmla="*/ 5759450 w 5759450"/>
                <a:gd name="connsiteY3-254" fmla="*/ 0 h 558800"/>
                <a:gd name="connsiteX4-255" fmla="*/ 5594350 w 5759450"/>
                <a:gd name="connsiteY4-256" fmla="*/ 273050 h 558800"/>
                <a:gd name="connsiteX5-257" fmla="*/ 5759450 w 5759450"/>
                <a:gd name="connsiteY5-258" fmla="*/ 546100 h 558800"/>
                <a:gd name="connsiteX6-259" fmla="*/ 5251450 w 5759450"/>
                <a:gd name="connsiteY6-260" fmla="*/ 558800 h 558800"/>
                <a:gd name="connsiteX7-261" fmla="*/ 654050 w 5759450"/>
                <a:gd name="connsiteY7-262" fmla="*/ 546100 h 558800"/>
                <a:gd name="connsiteX8-263" fmla="*/ 0 w 5759450"/>
                <a:gd name="connsiteY8-264" fmla="*/ 527050 h 558800"/>
                <a:gd name="connsiteX9-265" fmla="*/ 200025 w 5759450"/>
                <a:gd name="connsiteY9-266" fmla="*/ 271463 h 558800"/>
                <a:gd name="connsiteX10-267" fmla="*/ 793 w 5759450"/>
                <a:gd name="connsiteY10-268" fmla="*/ 7938 h 558800"/>
                <a:gd name="connsiteX0-269" fmla="*/ 793 w 5759450"/>
                <a:gd name="connsiteY0-270" fmla="*/ 7938 h 558800"/>
                <a:gd name="connsiteX1-271" fmla="*/ 374650 w 5759450"/>
                <a:gd name="connsiteY1-272" fmla="*/ 31750 h 558800"/>
                <a:gd name="connsiteX2-273" fmla="*/ 5073650 w 5759450"/>
                <a:gd name="connsiteY2-274" fmla="*/ 31750 h 558800"/>
                <a:gd name="connsiteX3-275" fmla="*/ 5759450 w 5759450"/>
                <a:gd name="connsiteY3-276" fmla="*/ 0 h 558800"/>
                <a:gd name="connsiteX4-277" fmla="*/ 5594350 w 5759450"/>
                <a:gd name="connsiteY4-278" fmla="*/ 273050 h 558800"/>
                <a:gd name="connsiteX5-279" fmla="*/ 5759450 w 5759450"/>
                <a:gd name="connsiteY5-280" fmla="*/ 546100 h 558800"/>
                <a:gd name="connsiteX6-281" fmla="*/ 5251450 w 5759450"/>
                <a:gd name="connsiteY6-282" fmla="*/ 558800 h 558800"/>
                <a:gd name="connsiteX7-283" fmla="*/ 654050 w 5759450"/>
                <a:gd name="connsiteY7-284" fmla="*/ 546100 h 558800"/>
                <a:gd name="connsiteX8-285" fmla="*/ 0 w 5759450"/>
                <a:gd name="connsiteY8-286" fmla="*/ 527050 h 558800"/>
                <a:gd name="connsiteX9-287" fmla="*/ 200025 w 5759450"/>
                <a:gd name="connsiteY9-288" fmla="*/ 271463 h 558800"/>
                <a:gd name="connsiteX10-289" fmla="*/ 793 w 5759450"/>
                <a:gd name="connsiteY10-290" fmla="*/ 7938 h 558800"/>
                <a:gd name="connsiteX0-291" fmla="*/ 793 w 5759450"/>
                <a:gd name="connsiteY0-292" fmla="*/ 7938 h 558800"/>
                <a:gd name="connsiteX1-293" fmla="*/ 374650 w 5759450"/>
                <a:gd name="connsiteY1-294" fmla="*/ 31750 h 558800"/>
                <a:gd name="connsiteX2-295" fmla="*/ 5073650 w 5759450"/>
                <a:gd name="connsiteY2-296" fmla="*/ 31750 h 558800"/>
                <a:gd name="connsiteX3-297" fmla="*/ 5759450 w 5759450"/>
                <a:gd name="connsiteY3-298" fmla="*/ 0 h 558800"/>
                <a:gd name="connsiteX4-299" fmla="*/ 5594350 w 5759450"/>
                <a:gd name="connsiteY4-300" fmla="*/ 273050 h 558800"/>
                <a:gd name="connsiteX5-301" fmla="*/ 5759450 w 5759450"/>
                <a:gd name="connsiteY5-302" fmla="*/ 546100 h 558800"/>
                <a:gd name="connsiteX6-303" fmla="*/ 5251450 w 5759450"/>
                <a:gd name="connsiteY6-304" fmla="*/ 558800 h 558800"/>
                <a:gd name="connsiteX7-305" fmla="*/ 654050 w 5759450"/>
                <a:gd name="connsiteY7-306" fmla="*/ 546100 h 558800"/>
                <a:gd name="connsiteX8-307" fmla="*/ 0 w 5759450"/>
                <a:gd name="connsiteY8-308" fmla="*/ 527050 h 558800"/>
                <a:gd name="connsiteX9-309" fmla="*/ 200025 w 5759450"/>
                <a:gd name="connsiteY9-310" fmla="*/ 271463 h 558800"/>
                <a:gd name="connsiteX10-311" fmla="*/ 793 w 5759450"/>
                <a:gd name="connsiteY10-312" fmla="*/ 7938 h 558800"/>
                <a:gd name="connsiteX0-313" fmla="*/ 793 w 5759450"/>
                <a:gd name="connsiteY0-314" fmla="*/ 7938 h 558800"/>
                <a:gd name="connsiteX1-315" fmla="*/ 374650 w 5759450"/>
                <a:gd name="connsiteY1-316" fmla="*/ 31750 h 558800"/>
                <a:gd name="connsiteX2-317" fmla="*/ 5073650 w 5759450"/>
                <a:gd name="connsiteY2-318" fmla="*/ 31750 h 558800"/>
                <a:gd name="connsiteX3-319" fmla="*/ 5759450 w 5759450"/>
                <a:gd name="connsiteY3-320" fmla="*/ 0 h 558800"/>
                <a:gd name="connsiteX4-321" fmla="*/ 5594350 w 5759450"/>
                <a:gd name="connsiteY4-322" fmla="*/ 273050 h 558800"/>
                <a:gd name="connsiteX5-323" fmla="*/ 5759450 w 5759450"/>
                <a:gd name="connsiteY5-324" fmla="*/ 546100 h 558800"/>
                <a:gd name="connsiteX6-325" fmla="*/ 5251450 w 5759450"/>
                <a:gd name="connsiteY6-326" fmla="*/ 558800 h 558800"/>
                <a:gd name="connsiteX7-327" fmla="*/ 661194 w 5759450"/>
                <a:gd name="connsiteY7-328" fmla="*/ 553244 h 558800"/>
                <a:gd name="connsiteX8-329" fmla="*/ 0 w 5759450"/>
                <a:gd name="connsiteY8-330" fmla="*/ 527050 h 558800"/>
                <a:gd name="connsiteX9-331" fmla="*/ 200025 w 5759450"/>
                <a:gd name="connsiteY9-332" fmla="*/ 271463 h 558800"/>
                <a:gd name="connsiteX10-333" fmla="*/ 793 w 5759450"/>
                <a:gd name="connsiteY10-334" fmla="*/ 7938 h 558800"/>
                <a:gd name="connsiteX0-335" fmla="*/ 793 w 5759450"/>
                <a:gd name="connsiteY0-336" fmla="*/ 7938 h 559049"/>
                <a:gd name="connsiteX1-337" fmla="*/ 374650 w 5759450"/>
                <a:gd name="connsiteY1-338" fmla="*/ 31750 h 559049"/>
                <a:gd name="connsiteX2-339" fmla="*/ 5073650 w 5759450"/>
                <a:gd name="connsiteY2-340" fmla="*/ 31750 h 559049"/>
                <a:gd name="connsiteX3-341" fmla="*/ 5759450 w 5759450"/>
                <a:gd name="connsiteY3-342" fmla="*/ 0 h 559049"/>
                <a:gd name="connsiteX4-343" fmla="*/ 5594350 w 5759450"/>
                <a:gd name="connsiteY4-344" fmla="*/ 273050 h 559049"/>
                <a:gd name="connsiteX5-345" fmla="*/ 5759450 w 5759450"/>
                <a:gd name="connsiteY5-346" fmla="*/ 546100 h 559049"/>
                <a:gd name="connsiteX6-347" fmla="*/ 5251450 w 5759450"/>
                <a:gd name="connsiteY6-348" fmla="*/ 558800 h 559049"/>
                <a:gd name="connsiteX7-349" fmla="*/ 661194 w 5759450"/>
                <a:gd name="connsiteY7-350" fmla="*/ 553244 h 559049"/>
                <a:gd name="connsiteX8-351" fmla="*/ 0 w 5759450"/>
                <a:gd name="connsiteY8-352" fmla="*/ 527050 h 559049"/>
                <a:gd name="connsiteX9-353" fmla="*/ 200025 w 5759450"/>
                <a:gd name="connsiteY9-354" fmla="*/ 271463 h 559049"/>
                <a:gd name="connsiteX10-355" fmla="*/ 793 w 5759450"/>
                <a:gd name="connsiteY10-356" fmla="*/ 7938 h 559049"/>
                <a:gd name="connsiteX0-357" fmla="*/ 793 w 5759450"/>
                <a:gd name="connsiteY0-358" fmla="*/ 7938 h 559049"/>
                <a:gd name="connsiteX1-359" fmla="*/ 374650 w 5759450"/>
                <a:gd name="connsiteY1-360" fmla="*/ 31750 h 559049"/>
                <a:gd name="connsiteX2-361" fmla="*/ 919163 w 5759450"/>
                <a:gd name="connsiteY2-362" fmla="*/ 28575 h 559049"/>
                <a:gd name="connsiteX3-363" fmla="*/ 5073650 w 5759450"/>
                <a:gd name="connsiteY3-364" fmla="*/ 31750 h 559049"/>
                <a:gd name="connsiteX4-365" fmla="*/ 5759450 w 5759450"/>
                <a:gd name="connsiteY4-366" fmla="*/ 0 h 559049"/>
                <a:gd name="connsiteX5-367" fmla="*/ 5594350 w 5759450"/>
                <a:gd name="connsiteY5-368" fmla="*/ 273050 h 559049"/>
                <a:gd name="connsiteX6-369" fmla="*/ 5759450 w 5759450"/>
                <a:gd name="connsiteY6-370" fmla="*/ 546100 h 559049"/>
                <a:gd name="connsiteX7-371" fmla="*/ 5251450 w 5759450"/>
                <a:gd name="connsiteY7-372" fmla="*/ 558800 h 559049"/>
                <a:gd name="connsiteX8-373" fmla="*/ 661194 w 5759450"/>
                <a:gd name="connsiteY8-374" fmla="*/ 553244 h 559049"/>
                <a:gd name="connsiteX9-375" fmla="*/ 0 w 5759450"/>
                <a:gd name="connsiteY9-376" fmla="*/ 527050 h 559049"/>
                <a:gd name="connsiteX10-377" fmla="*/ 200025 w 5759450"/>
                <a:gd name="connsiteY10-378" fmla="*/ 271463 h 559049"/>
                <a:gd name="connsiteX11-379" fmla="*/ 793 w 5759450"/>
                <a:gd name="connsiteY11-380" fmla="*/ 7938 h 559049"/>
                <a:gd name="connsiteX0-381" fmla="*/ 793 w 5759450"/>
                <a:gd name="connsiteY0-382" fmla="*/ 7938 h 559049"/>
                <a:gd name="connsiteX1-383" fmla="*/ 374650 w 5759450"/>
                <a:gd name="connsiteY1-384" fmla="*/ 31750 h 559049"/>
                <a:gd name="connsiteX2-385" fmla="*/ 916782 w 5759450"/>
                <a:gd name="connsiteY2-386" fmla="*/ 19050 h 559049"/>
                <a:gd name="connsiteX3-387" fmla="*/ 5073650 w 5759450"/>
                <a:gd name="connsiteY3-388" fmla="*/ 31750 h 559049"/>
                <a:gd name="connsiteX4-389" fmla="*/ 5759450 w 5759450"/>
                <a:gd name="connsiteY4-390" fmla="*/ 0 h 559049"/>
                <a:gd name="connsiteX5-391" fmla="*/ 5594350 w 5759450"/>
                <a:gd name="connsiteY5-392" fmla="*/ 273050 h 559049"/>
                <a:gd name="connsiteX6-393" fmla="*/ 5759450 w 5759450"/>
                <a:gd name="connsiteY6-394" fmla="*/ 546100 h 559049"/>
                <a:gd name="connsiteX7-395" fmla="*/ 5251450 w 5759450"/>
                <a:gd name="connsiteY7-396" fmla="*/ 558800 h 559049"/>
                <a:gd name="connsiteX8-397" fmla="*/ 661194 w 5759450"/>
                <a:gd name="connsiteY8-398" fmla="*/ 553244 h 559049"/>
                <a:gd name="connsiteX9-399" fmla="*/ 0 w 5759450"/>
                <a:gd name="connsiteY9-400" fmla="*/ 527050 h 559049"/>
                <a:gd name="connsiteX10-401" fmla="*/ 200025 w 5759450"/>
                <a:gd name="connsiteY10-402" fmla="*/ 271463 h 559049"/>
                <a:gd name="connsiteX11-403" fmla="*/ 793 w 5759450"/>
                <a:gd name="connsiteY11-404" fmla="*/ 7938 h 559049"/>
                <a:gd name="connsiteX0-405" fmla="*/ 793 w 5759450"/>
                <a:gd name="connsiteY0-406" fmla="*/ 7938 h 559049"/>
                <a:gd name="connsiteX1-407" fmla="*/ 374650 w 5759450"/>
                <a:gd name="connsiteY1-408" fmla="*/ 31750 h 559049"/>
                <a:gd name="connsiteX2-409" fmla="*/ 916782 w 5759450"/>
                <a:gd name="connsiteY2-410" fmla="*/ 19050 h 559049"/>
                <a:gd name="connsiteX3-411" fmla="*/ 5073650 w 5759450"/>
                <a:gd name="connsiteY3-412" fmla="*/ 31750 h 559049"/>
                <a:gd name="connsiteX4-413" fmla="*/ 5759450 w 5759450"/>
                <a:gd name="connsiteY4-414" fmla="*/ 0 h 559049"/>
                <a:gd name="connsiteX5-415" fmla="*/ 5594350 w 5759450"/>
                <a:gd name="connsiteY5-416" fmla="*/ 273050 h 559049"/>
                <a:gd name="connsiteX6-417" fmla="*/ 5759450 w 5759450"/>
                <a:gd name="connsiteY6-418" fmla="*/ 546100 h 559049"/>
                <a:gd name="connsiteX7-419" fmla="*/ 5251450 w 5759450"/>
                <a:gd name="connsiteY7-420" fmla="*/ 558800 h 559049"/>
                <a:gd name="connsiteX8-421" fmla="*/ 661194 w 5759450"/>
                <a:gd name="connsiteY8-422" fmla="*/ 553244 h 559049"/>
                <a:gd name="connsiteX9-423" fmla="*/ 0 w 5759450"/>
                <a:gd name="connsiteY9-424" fmla="*/ 527050 h 559049"/>
                <a:gd name="connsiteX10-425" fmla="*/ 200025 w 5759450"/>
                <a:gd name="connsiteY10-426" fmla="*/ 271463 h 559049"/>
                <a:gd name="connsiteX11-427" fmla="*/ 793 w 5759450"/>
                <a:gd name="connsiteY11-428" fmla="*/ 7938 h 559049"/>
                <a:gd name="connsiteX0-429" fmla="*/ 793 w 5759450"/>
                <a:gd name="connsiteY0-430" fmla="*/ 7938 h 559049"/>
                <a:gd name="connsiteX1-431" fmla="*/ 374650 w 5759450"/>
                <a:gd name="connsiteY1-432" fmla="*/ 31750 h 559049"/>
                <a:gd name="connsiteX2-433" fmla="*/ 916782 w 5759450"/>
                <a:gd name="connsiteY2-434" fmla="*/ 19050 h 559049"/>
                <a:gd name="connsiteX3-435" fmla="*/ 5073650 w 5759450"/>
                <a:gd name="connsiteY3-436" fmla="*/ 31750 h 559049"/>
                <a:gd name="connsiteX4-437" fmla="*/ 5759450 w 5759450"/>
                <a:gd name="connsiteY4-438" fmla="*/ 0 h 559049"/>
                <a:gd name="connsiteX5-439" fmla="*/ 5594350 w 5759450"/>
                <a:gd name="connsiteY5-440" fmla="*/ 273050 h 559049"/>
                <a:gd name="connsiteX6-441" fmla="*/ 5759450 w 5759450"/>
                <a:gd name="connsiteY6-442" fmla="*/ 546100 h 559049"/>
                <a:gd name="connsiteX7-443" fmla="*/ 5251450 w 5759450"/>
                <a:gd name="connsiteY7-444" fmla="*/ 558800 h 559049"/>
                <a:gd name="connsiteX8-445" fmla="*/ 661194 w 5759450"/>
                <a:gd name="connsiteY8-446" fmla="*/ 553244 h 559049"/>
                <a:gd name="connsiteX9-447" fmla="*/ 0 w 5759450"/>
                <a:gd name="connsiteY9-448" fmla="*/ 527050 h 559049"/>
                <a:gd name="connsiteX10-449" fmla="*/ 200025 w 5759450"/>
                <a:gd name="connsiteY10-450" fmla="*/ 271463 h 559049"/>
                <a:gd name="connsiteX11-451" fmla="*/ 793 w 5759450"/>
                <a:gd name="connsiteY11-452" fmla="*/ 7938 h 559049"/>
                <a:gd name="connsiteX0-453" fmla="*/ 793 w 5759450"/>
                <a:gd name="connsiteY0-454" fmla="*/ 7938 h 559049"/>
                <a:gd name="connsiteX1-455" fmla="*/ 374650 w 5759450"/>
                <a:gd name="connsiteY1-456" fmla="*/ 31750 h 559049"/>
                <a:gd name="connsiteX2-457" fmla="*/ 916782 w 5759450"/>
                <a:gd name="connsiteY2-458" fmla="*/ 19050 h 559049"/>
                <a:gd name="connsiteX3-459" fmla="*/ 5073650 w 5759450"/>
                <a:gd name="connsiteY3-460" fmla="*/ 31750 h 559049"/>
                <a:gd name="connsiteX4-461" fmla="*/ 5759450 w 5759450"/>
                <a:gd name="connsiteY4-462" fmla="*/ 0 h 559049"/>
                <a:gd name="connsiteX5-463" fmla="*/ 5594350 w 5759450"/>
                <a:gd name="connsiteY5-464" fmla="*/ 273050 h 559049"/>
                <a:gd name="connsiteX6-465" fmla="*/ 5759450 w 5759450"/>
                <a:gd name="connsiteY6-466" fmla="*/ 546100 h 559049"/>
                <a:gd name="connsiteX7-467" fmla="*/ 5251450 w 5759450"/>
                <a:gd name="connsiteY7-468" fmla="*/ 558800 h 559049"/>
                <a:gd name="connsiteX8-469" fmla="*/ 919163 w 5759450"/>
                <a:gd name="connsiteY8-470" fmla="*/ 554831 h 559049"/>
                <a:gd name="connsiteX9-471" fmla="*/ 661194 w 5759450"/>
                <a:gd name="connsiteY9-472" fmla="*/ 553244 h 559049"/>
                <a:gd name="connsiteX10-473" fmla="*/ 0 w 5759450"/>
                <a:gd name="connsiteY10-474" fmla="*/ 527050 h 559049"/>
                <a:gd name="connsiteX11-475" fmla="*/ 200025 w 5759450"/>
                <a:gd name="connsiteY11-476" fmla="*/ 271463 h 559049"/>
                <a:gd name="connsiteX12" fmla="*/ 793 w 5759450"/>
                <a:gd name="connsiteY12" fmla="*/ 7938 h 559049"/>
                <a:gd name="connsiteX0-477" fmla="*/ 793 w 5759450"/>
                <a:gd name="connsiteY0-478" fmla="*/ 7938 h 559049"/>
                <a:gd name="connsiteX1-479" fmla="*/ 374650 w 5759450"/>
                <a:gd name="connsiteY1-480" fmla="*/ 31750 h 559049"/>
                <a:gd name="connsiteX2-481" fmla="*/ 916782 w 5759450"/>
                <a:gd name="connsiteY2-482" fmla="*/ 19050 h 559049"/>
                <a:gd name="connsiteX3-483" fmla="*/ 5073650 w 5759450"/>
                <a:gd name="connsiteY3-484" fmla="*/ 31750 h 559049"/>
                <a:gd name="connsiteX4-485" fmla="*/ 5759450 w 5759450"/>
                <a:gd name="connsiteY4-486" fmla="*/ 0 h 559049"/>
                <a:gd name="connsiteX5-487" fmla="*/ 5594350 w 5759450"/>
                <a:gd name="connsiteY5-488" fmla="*/ 273050 h 559049"/>
                <a:gd name="connsiteX6-489" fmla="*/ 5759450 w 5759450"/>
                <a:gd name="connsiteY6-490" fmla="*/ 546100 h 559049"/>
                <a:gd name="connsiteX7-491" fmla="*/ 5251450 w 5759450"/>
                <a:gd name="connsiteY7-492" fmla="*/ 558800 h 559049"/>
                <a:gd name="connsiteX8-493" fmla="*/ 919163 w 5759450"/>
                <a:gd name="connsiteY8-494" fmla="*/ 550068 h 559049"/>
                <a:gd name="connsiteX9-495" fmla="*/ 661194 w 5759450"/>
                <a:gd name="connsiteY9-496" fmla="*/ 553244 h 559049"/>
                <a:gd name="connsiteX10-497" fmla="*/ 0 w 5759450"/>
                <a:gd name="connsiteY10-498" fmla="*/ 527050 h 559049"/>
                <a:gd name="connsiteX11-499" fmla="*/ 200025 w 5759450"/>
                <a:gd name="connsiteY11-500" fmla="*/ 271463 h 559049"/>
                <a:gd name="connsiteX12-501" fmla="*/ 793 w 5759450"/>
                <a:gd name="connsiteY12-502" fmla="*/ 7938 h 559049"/>
                <a:gd name="connsiteX0-503" fmla="*/ 793 w 5759450"/>
                <a:gd name="connsiteY0-504" fmla="*/ 7938 h 559049"/>
                <a:gd name="connsiteX1-505" fmla="*/ 374650 w 5759450"/>
                <a:gd name="connsiteY1-506" fmla="*/ 31750 h 559049"/>
                <a:gd name="connsiteX2-507" fmla="*/ 916782 w 5759450"/>
                <a:gd name="connsiteY2-508" fmla="*/ 19050 h 559049"/>
                <a:gd name="connsiteX3-509" fmla="*/ 4860131 w 5759450"/>
                <a:gd name="connsiteY3-510" fmla="*/ 30956 h 559049"/>
                <a:gd name="connsiteX4-511" fmla="*/ 5073650 w 5759450"/>
                <a:gd name="connsiteY4-512" fmla="*/ 31750 h 559049"/>
                <a:gd name="connsiteX5-513" fmla="*/ 5759450 w 5759450"/>
                <a:gd name="connsiteY5-514" fmla="*/ 0 h 559049"/>
                <a:gd name="connsiteX6-515" fmla="*/ 5594350 w 5759450"/>
                <a:gd name="connsiteY6-516" fmla="*/ 273050 h 559049"/>
                <a:gd name="connsiteX7-517" fmla="*/ 5759450 w 5759450"/>
                <a:gd name="connsiteY7-518" fmla="*/ 546100 h 559049"/>
                <a:gd name="connsiteX8-519" fmla="*/ 5251450 w 5759450"/>
                <a:gd name="connsiteY8-520" fmla="*/ 558800 h 559049"/>
                <a:gd name="connsiteX9-521" fmla="*/ 919163 w 5759450"/>
                <a:gd name="connsiteY9-522" fmla="*/ 550068 h 559049"/>
                <a:gd name="connsiteX10-523" fmla="*/ 661194 w 5759450"/>
                <a:gd name="connsiteY10-524" fmla="*/ 553244 h 559049"/>
                <a:gd name="connsiteX11-525" fmla="*/ 0 w 5759450"/>
                <a:gd name="connsiteY11-526" fmla="*/ 527050 h 559049"/>
                <a:gd name="connsiteX12-527" fmla="*/ 200025 w 5759450"/>
                <a:gd name="connsiteY12-528" fmla="*/ 271463 h 559049"/>
                <a:gd name="connsiteX13" fmla="*/ 793 w 5759450"/>
                <a:gd name="connsiteY13" fmla="*/ 7938 h 559049"/>
                <a:gd name="connsiteX0-529" fmla="*/ 793 w 5759450"/>
                <a:gd name="connsiteY0-530" fmla="*/ 7938 h 559049"/>
                <a:gd name="connsiteX1-531" fmla="*/ 374650 w 5759450"/>
                <a:gd name="connsiteY1-532" fmla="*/ 31750 h 559049"/>
                <a:gd name="connsiteX2-533" fmla="*/ 916782 w 5759450"/>
                <a:gd name="connsiteY2-534" fmla="*/ 19050 h 559049"/>
                <a:gd name="connsiteX3-535" fmla="*/ 4862512 w 5759450"/>
                <a:gd name="connsiteY3-536" fmla="*/ 19050 h 559049"/>
                <a:gd name="connsiteX4-537" fmla="*/ 5073650 w 5759450"/>
                <a:gd name="connsiteY4-538" fmla="*/ 31750 h 559049"/>
                <a:gd name="connsiteX5-539" fmla="*/ 5759450 w 5759450"/>
                <a:gd name="connsiteY5-540" fmla="*/ 0 h 559049"/>
                <a:gd name="connsiteX6-541" fmla="*/ 5594350 w 5759450"/>
                <a:gd name="connsiteY6-542" fmla="*/ 273050 h 559049"/>
                <a:gd name="connsiteX7-543" fmla="*/ 5759450 w 5759450"/>
                <a:gd name="connsiteY7-544" fmla="*/ 546100 h 559049"/>
                <a:gd name="connsiteX8-545" fmla="*/ 5251450 w 5759450"/>
                <a:gd name="connsiteY8-546" fmla="*/ 558800 h 559049"/>
                <a:gd name="connsiteX9-547" fmla="*/ 919163 w 5759450"/>
                <a:gd name="connsiteY9-548" fmla="*/ 550068 h 559049"/>
                <a:gd name="connsiteX10-549" fmla="*/ 661194 w 5759450"/>
                <a:gd name="connsiteY10-550" fmla="*/ 553244 h 559049"/>
                <a:gd name="connsiteX11-551" fmla="*/ 0 w 5759450"/>
                <a:gd name="connsiteY11-552" fmla="*/ 527050 h 559049"/>
                <a:gd name="connsiteX12-553" fmla="*/ 200025 w 5759450"/>
                <a:gd name="connsiteY12-554" fmla="*/ 271463 h 559049"/>
                <a:gd name="connsiteX13-555" fmla="*/ 793 w 5759450"/>
                <a:gd name="connsiteY13-556" fmla="*/ 7938 h 559049"/>
                <a:gd name="connsiteX0-557" fmla="*/ 793 w 5759450"/>
                <a:gd name="connsiteY0-558" fmla="*/ 7938 h 559049"/>
                <a:gd name="connsiteX1-559" fmla="*/ 374650 w 5759450"/>
                <a:gd name="connsiteY1-560" fmla="*/ 31750 h 559049"/>
                <a:gd name="connsiteX2-561" fmla="*/ 916782 w 5759450"/>
                <a:gd name="connsiteY2-562" fmla="*/ 19050 h 559049"/>
                <a:gd name="connsiteX3-563" fmla="*/ 4862512 w 5759450"/>
                <a:gd name="connsiteY3-564" fmla="*/ 19050 h 559049"/>
                <a:gd name="connsiteX4-565" fmla="*/ 5076032 w 5759450"/>
                <a:gd name="connsiteY4-566" fmla="*/ 26988 h 559049"/>
                <a:gd name="connsiteX5-567" fmla="*/ 5759450 w 5759450"/>
                <a:gd name="connsiteY5-568" fmla="*/ 0 h 559049"/>
                <a:gd name="connsiteX6-569" fmla="*/ 5594350 w 5759450"/>
                <a:gd name="connsiteY6-570" fmla="*/ 273050 h 559049"/>
                <a:gd name="connsiteX7-571" fmla="*/ 5759450 w 5759450"/>
                <a:gd name="connsiteY7-572" fmla="*/ 546100 h 559049"/>
                <a:gd name="connsiteX8-573" fmla="*/ 5251450 w 5759450"/>
                <a:gd name="connsiteY8-574" fmla="*/ 558800 h 559049"/>
                <a:gd name="connsiteX9-575" fmla="*/ 919163 w 5759450"/>
                <a:gd name="connsiteY9-576" fmla="*/ 550068 h 559049"/>
                <a:gd name="connsiteX10-577" fmla="*/ 661194 w 5759450"/>
                <a:gd name="connsiteY10-578" fmla="*/ 553244 h 559049"/>
                <a:gd name="connsiteX11-579" fmla="*/ 0 w 5759450"/>
                <a:gd name="connsiteY11-580" fmla="*/ 527050 h 559049"/>
                <a:gd name="connsiteX12-581" fmla="*/ 200025 w 5759450"/>
                <a:gd name="connsiteY12-582" fmla="*/ 271463 h 559049"/>
                <a:gd name="connsiteX13-583" fmla="*/ 793 w 5759450"/>
                <a:gd name="connsiteY13-584" fmla="*/ 7938 h 559049"/>
                <a:gd name="connsiteX0-585" fmla="*/ 793 w 5759450"/>
                <a:gd name="connsiteY0-586" fmla="*/ 7938 h 559049"/>
                <a:gd name="connsiteX1-587" fmla="*/ 374650 w 5759450"/>
                <a:gd name="connsiteY1-588" fmla="*/ 31750 h 559049"/>
                <a:gd name="connsiteX2-589" fmla="*/ 916782 w 5759450"/>
                <a:gd name="connsiteY2-590" fmla="*/ 19050 h 559049"/>
                <a:gd name="connsiteX3-591" fmla="*/ 4862512 w 5759450"/>
                <a:gd name="connsiteY3-592" fmla="*/ 19050 h 559049"/>
                <a:gd name="connsiteX4-593" fmla="*/ 5076032 w 5759450"/>
                <a:gd name="connsiteY4-594" fmla="*/ 26988 h 559049"/>
                <a:gd name="connsiteX5-595" fmla="*/ 5759450 w 5759450"/>
                <a:gd name="connsiteY5-596" fmla="*/ 0 h 559049"/>
                <a:gd name="connsiteX6-597" fmla="*/ 5594350 w 5759450"/>
                <a:gd name="connsiteY6-598" fmla="*/ 273050 h 559049"/>
                <a:gd name="connsiteX7-599" fmla="*/ 5759450 w 5759450"/>
                <a:gd name="connsiteY7-600" fmla="*/ 546100 h 559049"/>
                <a:gd name="connsiteX8-601" fmla="*/ 5251450 w 5759450"/>
                <a:gd name="connsiteY8-602" fmla="*/ 558800 h 559049"/>
                <a:gd name="connsiteX9-603" fmla="*/ 919163 w 5759450"/>
                <a:gd name="connsiteY9-604" fmla="*/ 550068 h 559049"/>
                <a:gd name="connsiteX10-605" fmla="*/ 661194 w 5759450"/>
                <a:gd name="connsiteY10-606" fmla="*/ 553244 h 559049"/>
                <a:gd name="connsiteX11-607" fmla="*/ 0 w 5759450"/>
                <a:gd name="connsiteY11-608" fmla="*/ 527050 h 559049"/>
                <a:gd name="connsiteX12-609" fmla="*/ 200025 w 5759450"/>
                <a:gd name="connsiteY12-610" fmla="*/ 271463 h 559049"/>
                <a:gd name="connsiteX13-611" fmla="*/ 793 w 5759450"/>
                <a:gd name="connsiteY13-612" fmla="*/ 7938 h 559049"/>
                <a:gd name="connsiteX0-613" fmla="*/ 793 w 5759450"/>
                <a:gd name="connsiteY0-614" fmla="*/ 7938 h 559049"/>
                <a:gd name="connsiteX1-615" fmla="*/ 374650 w 5759450"/>
                <a:gd name="connsiteY1-616" fmla="*/ 31750 h 559049"/>
                <a:gd name="connsiteX2-617" fmla="*/ 916782 w 5759450"/>
                <a:gd name="connsiteY2-618" fmla="*/ 19050 h 559049"/>
                <a:gd name="connsiteX3-619" fmla="*/ 4862512 w 5759450"/>
                <a:gd name="connsiteY3-620" fmla="*/ 19050 h 559049"/>
                <a:gd name="connsiteX4-621" fmla="*/ 5076032 w 5759450"/>
                <a:gd name="connsiteY4-622" fmla="*/ 26988 h 559049"/>
                <a:gd name="connsiteX5-623" fmla="*/ 5759450 w 5759450"/>
                <a:gd name="connsiteY5-624" fmla="*/ 0 h 559049"/>
                <a:gd name="connsiteX6-625" fmla="*/ 5594350 w 5759450"/>
                <a:gd name="connsiteY6-626" fmla="*/ 273050 h 559049"/>
                <a:gd name="connsiteX7-627" fmla="*/ 5759450 w 5759450"/>
                <a:gd name="connsiteY7-628" fmla="*/ 546100 h 559049"/>
                <a:gd name="connsiteX8-629" fmla="*/ 5251450 w 5759450"/>
                <a:gd name="connsiteY8-630" fmla="*/ 558800 h 559049"/>
                <a:gd name="connsiteX9-631" fmla="*/ 919163 w 5759450"/>
                <a:gd name="connsiteY9-632" fmla="*/ 550068 h 559049"/>
                <a:gd name="connsiteX10-633" fmla="*/ 661194 w 5759450"/>
                <a:gd name="connsiteY10-634" fmla="*/ 553244 h 559049"/>
                <a:gd name="connsiteX11-635" fmla="*/ 0 w 5759450"/>
                <a:gd name="connsiteY11-636" fmla="*/ 527050 h 559049"/>
                <a:gd name="connsiteX12-637" fmla="*/ 200025 w 5759450"/>
                <a:gd name="connsiteY12-638" fmla="*/ 271463 h 559049"/>
                <a:gd name="connsiteX13-639" fmla="*/ 793 w 5759450"/>
                <a:gd name="connsiteY13-640" fmla="*/ 7938 h 559049"/>
                <a:gd name="connsiteX0-641" fmla="*/ 793 w 5759450"/>
                <a:gd name="connsiteY0-642" fmla="*/ 7938 h 559049"/>
                <a:gd name="connsiteX1-643" fmla="*/ 374650 w 5759450"/>
                <a:gd name="connsiteY1-644" fmla="*/ 31750 h 559049"/>
                <a:gd name="connsiteX2-645" fmla="*/ 916782 w 5759450"/>
                <a:gd name="connsiteY2-646" fmla="*/ 19050 h 559049"/>
                <a:gd name="connsiteX3-647" fmla="*/ 4862512 w 5759450"/>
                <a:gd name="connsiteY3-648" fmla="*/ 19050 h 559049"/>
                <a:gd name="connsiteX4-649" fmla="*/ 5076032 w 5759450"/>
                <a:gd name="connsiteY4-650" fmla="*/ 26988 h 559049"/>
                <a:gd name="connsiteX5-651" fmla="*/ 5759450 w 5759450"/>
                <a:gd name="connsiteY5-652" fmla="*/ 0 h 559049"/>
                <a:gd name="connsiteX6-653" fmla="*/ 5594350 w 5759450"/>
                <a:gd name="connsiteY6-654" fmla="*/ 273050 h 559049"/>
                <a:gd name="connsiteX7-655" fmla="*/ 5759450 w 5759450"/>
                <a:gd name="connsiteY7-656" fmla="*/ 546100 h 559049"/>
                <a:gd name="connsiteX8-657" fmla="*/ 5251450 w 5759450"/>
                <a:gd name="connsiteY8-658" fmla="*/ 558800 h 559049"/>
                <a:gd name="connsiteX9-659" fmla="*/ 919163 w 5759450"/>
                <a:gd name="connsiteY9-660" fmla="*/ 550068 h 559049"/>
                <a:gd name="connsiteX10-661" fmla="*/ 661194 w 5759450"/>
                <a:gd name="connsiteY10-662" fmla="*/ 553244 h 559049"/>
                <a:gd name="connsiteX11-663" fmla="*/ 0 w 5759450"/>
                <a:gd name="connsiteY11-664" fmla="*/ 527050 h 559049"/>
                <a:gd name="connsiteX12-665" fmla="*/ 200025 w 5759450"/>
                <a:gd name="connsiteY12-666" fmla="*/ 271463 h 559049"/>
                <a:gd name="connsiteX13-667" fmla="*/ 793 w 5759450"/>
                <a:gd name="connsiteY13-668" fmla="*/ 7938 h 559049"/>
                <a:gd name="connsiteX0-669" fmla="*/ 793 w 5759450"/>
                <a:gd name="connsiteY0-670" fmla="*/ 7938 h 559049"/>
                <a:gd name="connsiteX1-671" fmla="*/ 374650 w 5759450"/>
                <a:gd name="connsiteY1-672" fmla="*/ 31750 h 559049"/>
                <a:gd name="connsiteX2-673" fmla="*/ 916782 w 5759450"/>
                <a:gd name="connsiteY2-674" fmla="*/ 19050 h 559049"/>
                <a:gd name="connsiteX3-675" fmla="*/ 4862512 w 5759450"/>
                <a:gd name="connsiteY3-676" fmla="*/ 19050 h 559049"/>
                <a:gd name="connsiteX4-677" fmla="*/ 5076032 w 5759450"/>
                <a:gd name="connsiteY4-678" fmla="*/ 26988 h 559049"/>
                <a:gd name="connsiteX5-679" fmla="*/ 5759450 w 5759450"/>
                <a:gd name="connsiteY5-680" fmla="*/ 0 h 559049"/>
                <a:gd name="connsiteX6-681" fmla="*/ 5577681 w 5759450"/>
                <a:gd name="connsiteY6-682" fmla="*/ 273050 h 559049"/>
                <a:gd name="connsiteX7-683" fmla="*/ 5759450 w 5759450"/>
                <a:gd name="connsiteY7-684" fmla="*/ 546100 h 559049"/>
                <a:gd name="connsiteX8-685" fmla="*/ 5251450 w 5759450"/>
                <a:gd name="connsiteY8-686" fmla="*/ 558800 h 559049"/>
                <a:gd name="connsiteX9-687" fmla="*/ 919163 w 5759450"/>
                <a:gd name="connsiteY9-688" fmla="*/ 550068 h 559049"/>
                <a:gd name="connsiteX10-689" fmla="*/ 661194 w 5759450"/>
                <a:gd name="connsiteY10-690" fmla="*/ 553244 h 559049"/>
                <a:gd name="connsiteX11-691" fmla="*/ 0 w 5759450"/>
                <a:gd name="connsiteY11-692" fmla="*/ 527050 h 559049"/>
                <a:gd name="connsiteX12-693" fmla="*/ 200025 w 5759450"/>
                <a:gd name="connsiteY12-694" fmla="*/ 271463 h 559049"/>
                <a:gd name="connsiteX13-695" fmla="*/ 793 w 5759450"/>
                <a:gd name="connsiteY13-696" fmla="*/ 7938 h 559049"/>
                <a:gd name="connsiteX0-697" fmla="*/ 793 w 5759450"/>
                <a:gd name="connsiteY0-698" fmla="*/ 7938 h 559049"/>
                <a:gd name="connsiteX1-699" fmla="*/ 374650 w 5759450"/>
                <a:gd name="connsiteY1-700" fmla="*/ 31750 h 559049"/>
                <a:gd name="connsiteX2-701" fmla="*/ 916782 w 5759450"/>
                <a:gd name="connsiteY2-702" fmla="*/ 19050 h 559049"/>
                <a:gd name="connsiteX3-703" fmla="*/ 4862512 w 5759450"/>
                <a:gd name="connsiteY3-704" fmla="*/ 19050 h 559049"/>
                <a:gd name="connsiteX4-705" fmla="*/ 5076032 w 5759450"/>
                <a:gd name="connsiteY4-706" fmla="*/ 26988 h 559049"/>
                <a:gd name="connsiteX5-707" fmla="*/ 5759450 w 5759450"/>
                <a:gd name="connsiteY5-708" fmla="*/ 0 h 559049"/>
                <a:gd name="connsiteX6-709" fmla="*/ 5577681 w 5759450"/>
                <a:gd name="connsiteY6-710" fmla="*/ 273050 h 559049"/>
                <a:gd name="connsiteX7-711" fmla="*/ 5759450 w 5759450"/>
                <a:gd name="connsiteY7-712" fmla="*/ 546100 h 559049"/>
                <a:gd name="connsiteX8-713" fmla="*/ 5251450 w 5759450"/>
                <a:gd name="connsiteY8-714" fmla="*/ 558800 h 559049"/>
                <a:gd name="connsiteX9-715" fmla="*/ 919163 w 5759450"/>
                <a:gd name="connsiteY9-716" fmla="*/ 550068 h 559049"/>
                <a:gd name="connsiteX10-717" fmla="*/ 661194 w 5759450"/>
                <a:gd name="connsiteY10-718" fmla="*/ 553244 h 559049"/>
                <a:gd name="connsiteX11-719" fmla="*/ 0 w 5759450"/>
                <a:gd name="connsiteY11-720" fmla="*/ 527050 h 559049"/>
                <a:gd name="connsiteX12-721" fmla="*/ 200025 w 5759450"/>
                <a:gd name="connsiteY12-722" fmla="*/ 271463 h 559049"/>
                <a:gd name="connsiteX13-723" fmla="*/ 793 w 5759450"/>
                <a:gd name="connsiteY13-724" fmla="*/ 7938 h 559049"/>
                <a:gd name="connsiteX0-725" fmla="*/ 793 w 5759450"/>
                <a:gd name="connsiteY0-726" fmla="*/ 7938 h 559049"/>
                <a:gd name="connsiteX1-727" fmla="*/ 374650 w 5759450"/>
                <a:gd name="connsiteY1-728" fmla="*/ 31750 h 559049"/>
                <a:gd name="connsiteX2-729" fmla="*/ 916782 w 5759450"/>
                <a:gd name="connsiteY2-730" fmla="*/ 19050 h 559049"/>
                <a:gd name="connsiteX3-731" fmla="*/ 4862512 w 5759450"/>
                <a:gd name="connsiteY3-732" fmla="*/ 19050 h 559049"/>
                <a:gd name="connsiteX4-733" fmla="*/ 5076032 w 5759450"/>
                <a:gd name="connsiteY4-734" fmla="*/ 26988 h 559049"/>
                <a:gd name="connsiteX5-735" fmla="*/ 5759450 w 5759450"/>
                <a:gd name="connsiteY5-736" fmla="*/ 0 h 559049"/>
                <a:gd name="connsiteX6-737" fmla="*/ 5577681 w 5759450"/>
                <a:gd name="connsiteY6-738" fmla="*/ 273050 h 559049"/>
                <a:gd name="connsiteX7-739" fmla="*/ 5754688 w 5759450"/>
                <a:gd name="connsiteY7-740" fmla="*/ 517525 h 559049"/>
                <a:gd name="connsiteX8-741" fmla="*/ 5251450 w 5759450"/>
                <a:gd name="connsiteY8-742" fmla="*/ 558800 h 559049"/>
                <a:gd name="connsiteX9-743" fmla="*/ 919163 w 5759450"/>
                <a:gd name="connsiteY9-744" fmla="*/ 550068 h 559049"/>
                <a:gd name="connsiteX10-745" fmla="*/ 661194 w 5759450"/>
                <a:gd name="connsiteY10-746" fmla="*/ 553244 h 559049"/>
                <a:gd name="connsiteX11-747" fmla="*/ 0 w 5759450"/>
                <a:gd name="connsiteY11-748" fmla="*/ 527050 h 559049"/>
                <a:gd name="connsiteX12-749" fmla="*/ 200025 w 5759450"/>
                <a:gd name="connsiteY12-750" fmla="*/ 271463 h 559049"/>
                <a:gd name="connsiteX13-751" fmla="*/ 793 w 5759450"/>
                <a:gd name="connsiteY13-752" fmla="*/ 7938 h 559049"/>
                <a:gd name="connsiteX0-753" fmla="*/ 793 w 5759450"/>
                <a:gd name="connsiteY0-754" fmla="*/ 7938 h 559049"/>
                <a:gd name="connsiteX1-755" fmla="*/ 374650 w 5759450"/>
                <a:gd name="connsiteY1-756" fmla="*/ 31750 h 559049"/>
                <a:gd name="connsiteX2-757" fmla="*/ 916782 w 5759450"/>
                <a:gd name="connsiteY2-758" fmla="*/ 19050 h 559049"/>
                <a:gd name="connsiteX3-759" fmla="*/ 4862512 w 5759450"/>
                <a:gd name="connsiteY3-760" fmla="*/ 19050 h 559049"/>
                <a:gd name="connsiteX4-761" fmla="*/ 5076032 w 5759450"/>
                <a:gd name="connsiteY4-762" fmla="*/ 26988 h 559049"/>
                <a:gd name="connsiteX5-763" fmla="*/ 5759450 w 5759450"/>
                <a:gd name="connsiteY5-764" fmla="*/ 0 h 559049"/>
                <a:gd name="connsiteX6-765" fmla="*/ 5577681 w 5759450"/>
                <a:gd name="connsiteY6-766" fmla="*/ 273050 h 559049"/>
                <a:gd name="connsiteX7-767" fmla="*/ 5754688 w 5759450"/>
                <a:gd name="connsiteY7-768" fmla="*/ 517525 h 559049"/>
                <a:gd name="connsiteX8-769" fmla="*/ 5251450 w 5759450"/>
                <a:gd name="connsiteY8-770" fmla="*/ 558800 h 559049"/>
                <a:gd name="connsiteX9-771" fmla="*/ 919163 w 5759450"/>
                <a:gd name="connsiteY9-772" fmla="*/ 550068 h 559049"/>
                <a:gd name="connsiteX10-773" fmla="*/ 661194 w 5759450"/>
                <a:gd name="connsiteY10-774" fmla="*/ 553244 h 559049"/>
                <a:gd name="connsiteX11-775" fmla="*/ 0 w 5759450"/>
                <a:gd name="connsiteY11-776" fmla="*/ 527050 h 559049"/>
                <a:gd name="connsiteX12-777" fmla="*/ 200025 w 5759450"/>
                <a:gd name="connsiteY12-778" fmla="*/ 271463 h 559049"/>
                <a:gd name="connsiteX13-779" fmla="*/ 793 w 5759450"/>
                <a:gd name="connsiteY13-780" fmla="*/ 7938 h 559049"/>
                <a:gd name="connsiteX0-781" fmla="*/ 793 w 5759450"/>
                <a:gd name="connsiteY0-782" fmla="*/ 7938 h 561529"/>
                <a:gd name="connsiteX1-783" fmla="*/ 374650 w 5759450"/>
                <a:gd name="connsiteY1-784" fmla="*/ 31750 h 561529"/>
                <a:gd name="connsiteX2-785" fmla="*/ 916782 w 5759450"/>
                <a:gd name="connsiteY2-786" fmla="*/ 19050 h 561529"/>
                <a:gd name="connsiteX3-787" fmla="*/ 4862512 w 5759450"/>
                <a:gd name="connsiteY3-788" fmla="*/ 19050 h 561529"/>
                <a:gd name="connsiteX4-789" fmla="*/ 5076032 w 5759450"/>
                <a:gd name="connsiteY4-790" fmla="*/ 26988 h 561529"/>
                <a:gd name="connsiteX5-791" fmla="*/ 5759450 w 5759450"/>
                <a:gd name="connsiteY5-792" fmla="*/ 0 h 561529"/>
                <a:gd name="connsiteX6-793" fmla="*/ 5577681 w 5759450"/>
                <a:gd name="connsiteY6-794" fmla="*/ 273050 h 561529"/>
                <a:gd name="connsiteX7-795" fmla="*/ 5754688 w 5759450"/>
                <a:gd name="connsiteY7-796" fmla="*/ 517525 h 561529"/>
                <a:gd name="connsiteX8-797" fmla="*/ 5251450 w 5759450"/>
                <a:gd name="connsiteY8-798" fmla="*/ 558800 h 561529"/>
                <a:gd name="connsiteX9-799" fmla="*/ 919163 w 5759450"/>
                <a:gd name="connsiteY9-800" fmla="*/ 550068 h 561529"/>
                <a:gd name="connsiteX10-801" fmla="*/ 661194 w 5759450"/>
                <a:gd name="connsiteY10-802" fmla="*/ 553244 h 561529"/>
                <a:gd name="connsiteX11-803" fmla="*/ 0 w 5759450"/>
                <a:gd name="connsiteY11-804" fmla="*/ 527050 h 561529"/>
                <a:gd name="connsiteX12-805" fmla="*/ 200025 w 5759450"/>
                <a:gd name="connsiteY12-806" fmla="*/ 271463 h 561529"/>
                <a:gd name="connsiteX13-807" fmla="*/ 793 w 5759450"/>
                <a:gd name="connsiteY13-808" fmla="*/ 7938 h 561529"/>
                <a:gd name="connsiteX0-809" fmla="*/ 793 w 5759450"/>
                <a:gd name="connsiteY0-810" fmla="*/ 7938 h 562791"/>
                <a:gd name="connsiteX1-811" fmla="*/ 374650 w 5759450"/>
                <a:gd name="connsiteY1-812" fmla="*/ 31750 h 562791"/>
                <a:gd name="connsiteX2-813" fmla="*/ 916782 w 5759450"/>
                <a:gd name="connsiteY2-814" fmla="*/ 19050 h 562791"/>
                <a:gd name="connsiteX3-815" fmla="*/ 4862512 w 5759450"/>
                <a:gd name="connsiteY3-816" fmla="*/ 19050 h 562791"/>
                <a:gd name="connsiteX4-817" fmla="*/ 5076032 w 5759450"/>
                <a:gd name="connsiteY4-818" fmla="*/ 26988 h 562791"/>
                <a:gd name="connsiteX5-819" fmla="*/ 5759450 w 5759450"/>
                <a:gd name="connsiteY5-820" fmla="*/ 0 h 562791"/>
                <a:gd name="connsiteX6-821" fmla="*/ 5577681 w 5759450"/>
                <a:gd name="connsiteY6-822" fmla="*/ 273050 h 562791"/>
                <a:gd name="connsiteX7-823" fmla="*/ 5754688 w 5759450"/>
                <a:gd name="connsiteY7-824" fmla="*/ 517525 h 562791"/>
                <a:gd name="connsiteX8-825" fmla="*/ 5251450 w 5759450"/>
                <a:gd name="connsiteY8-826" fmla="*/ 558800 h 562791"/>
                <a:gd name="connsiteX9-827" fmla="*/ 919163 w 5759450"/>
                <a:gd name="connsiteY9-828" fmla="*/ 550068 h 562791"/>
                <a:gd name="connsiteX10-829" fmla="*/ 661194 w 5759450"/>
                <a:gd name="connsiteY10-830" fmla="*/ 553244 h 562791"/>
                <a:gd name="connsiteX11-831" fmla="*/ 0 w 5759450"/>
                <a:gd name="connsiteY11-832" fmla="*/ 527050 h 562791"/>
                <a:gd name="connsiteX12-833" fmla="*/ 200025 w 5759450"/>
                <a:gd name="connsiteY12-834" fmla="*/ 271463 h 562791"/>
                <a:gd name="connsiteX13-835" fmla="*/ 793 w 5759450"/>
                <a:gd name="connsiteY13-836" fmla="*/ 7938 h 562791"/>
                <a:gd name="connsiteX0-837" fmla="*/ 793 w 5761832"/>
                <a:gd name="connsiteY0-838" fmla="*/ 7938 h 563259"/>
                <a:gd name="connsiteX1-839" fmla="*/ 374650 w 5761832"/>
                <a:gd name="connsiteY1-840" fmla="*/ 31750 h 563259"/>
                <a:gd name="connsiteX2-841" fmla="*/ 916782 w 5761832"/>
                <a:gd name="connsiteY2-842" fmla="*/ 19050 h 563259"/>
                <a:gd name="connsiteX3-843" fmla="*/ 4862512 w 5761832"/>
                <a:gd name="connsiteY3-844" fmla="*/ 19050 h 563259"/>
                <a:gd name="connsiteX4-845" fmla="*/ 5076032 w 5761832"/>
                <a:gd name="connsiteY4-846" fmla="*/ 26988 h 563259"/>
                <a:gd name="connsiteX5-847" fmla="*/ 5759450 w 5761832"/>
                <a:gd name="connsiteY5-848" fmla="*/ 0 h 563259"/>
                <a:gd name="connsiteX6-849" fmla="*/ 5577681 w 5761832"/>
                <a:gd name="connsiteY6-850" fmla="*/ 273050 h 563259"/>
                <a:gd name="connsiteX7-851" fmla="*/ 5761832 w 5761832"/>
                <a:gd name="connsiteY7-852" fmla="*/ 522287 h 563259"/>
                <a:gd name="connsiteX8-853" fmla="*/ 5251450 w 5761832"/>
                <a:gd name="connsiteY8-854" fmla="*/ 558800 h 563259"/>
                <a:gd name="connsiteX9-855" fmla="*/ 919163 w 5761832"/>
                <a:gd name="connsiteY9-856" fmla="*/ 550068 h 563259"/>
                <a:gd name="connsiteX10-857" fmla="*/ 661194 w 5761832"/>
                <a:gd name="connsiteY10-858" fmla="*/ 553244 h 563259"/>
                <a:gd name="connsiteX11-859" fmla="*/ 0 w 5761832"/>
                <a:gd name="connsiteY11-860" fmla="*/ 527050 h 563259"/>
                <a:gd name="connsiteX12-861" fmla="*/ 200025 w 5761832"/>
                <a:gd name="connsiteY12-862" fmla="*/ 271463 h 563259"/>
                <a:gd name="connsiteX13-863" fmla="*/ 793 w 5761832"/>
                <a:gd name="connsiteY13-864" fmla="*/ 7938 h 563259"/>
                <a:gd name="connsiteX0-865" fmla="*/ 793 w 5761832"/>
                <a:gd name="connsiteY0-866" fmla="*/ 7938 h 563781"/>
                <a:gd name="connsiteX1-867" fmla="*/ 374650 w 5761832"/>
                <a:gd name="connsiteY1-868" fmla="*/ 31750 h 563781"/>
                <a:gd name="connsiteX2-869" fmla="*/ 916782 w 5761832"/>
                <a:gd name="connsiteY2-870" fmla="*/ 19050 h 563781"/>
                <a:gd name="connsiteX3-871" fmla="*/ 4862512 w 5761832"/>
                <a:gd name="connsiteY3-872" fmla="*/ 19050 h 563781"/>
                <a:gd name="connsiteX4-873" fmla="*/ 5076032 w 5761832"/>
                <a:gd name="connsiteY4-874" fmla="*/ 26988 h 563781"/>
                <a:gd name="connsiteX5-875" fmla="*/ 5759450 w 5761832"/>
                <a:gd name="connsiteY5-876" fmla="*/ 0 h 563781"/>
                <a:gd name="connsiteX6-877" fmla="*/ 5577681 w 5761832"/>
                <a:gd name="connsiteY6-878" fmla="*/ 273050 h 563781"/>
                <a:gd name="connsiteX7-879" fmla="*/ 5761832 w 5761832"/>
                <a:gd name="connsiteY7-880" fmla="*/ 522287 h 563781"/>
                <a:gd name="connsiteX8-881" fmla="*/ 5251450 w 5761832"/>
                <a:gd name="connsiteY8-882" fmla="*/ 558800 h 563781"/>
                <a:gd name="connsiteX9-883" fmla="*/ 919163 w 5761832"/>
                <a:gd name="connsiteY9-884" fmla="*/ 550068 h 563781"/>
                <a:gd name="connsiteX10-885" fmla="*/ 661194 w 5761832"/>
                <a:gd name="connsiteY10-886" fmla="*/ 553244 h 563781"/>
                <a:gd name="connsiteX11-887" fmla="*/ 0 w 5761832"/>
                <a:gd name="connsiteY11-888" fmla="*/ 527050 h 563781"/>
                <a:gd name="connsiteX12-889" fmla="*/ 200025 w 5761832"/>
                <a:gd name="connsiteY12-890" fmla="*/ 271463 h 563781"/>
                <a:gd name="connsiteX13-891" fmla="*/ 793 w 5761832"/>
                <a:gd name="connsiteY13-892" fmla="*/ 7938 h 563781"/>
                <a:gd name="connsiteX0-893" fmla="*/ 793 w 5761832"/>
                <a:gd name="connsiteY0-894" fmla="*/ 7938 h 559049"/>
                <a:gd name="connsiteX1-895" fmla="*/ 374650 w 5761832"/>
                <a:gd name="connsiteY1-896" fmla="*/ 31750 h 559049"/>
                <a:gd name="connsiteX2-897" fmla="*/ 916782 w 5761832"/>
                <a:gd name="connsiteY2-898" fmla="*/ 19050 h 559049"/>
                <a:gd name="connsiteX3-899" fmla="*/ 4862512 w 5761832"/>
                <a:gd name="connsiteY3-900" fmla="*/ 19050 h 559049"/>
                <a:gd name="connsiteX4-901" fmla="*/ 5076032 w 5761832"/>
                <a:gd name="connsiteY4-902" fmla="*/ 26988 h 559049"/>
                <a:gd name="connsiteX5-903" fmla="*/ 5759450 w 5761832"/>
                <a:gd name="connsiteY5-904" fmla="*/ 0 h 559049"/>
                <a:gd name="connsiteX6-905" fmla="*/ 5577681 w 5761832"/>
                <a:gd name="connsiteY6-906" fmla="*/ 273050 h 559049"/>
                <a:gd name="connsiteX7-907" fmla="*/ 5761832 w 5761832"/>
                <a:gd name="connsiteY7-908" fmla="*/ 522287 h 559049"/>
                <a:gd name="connsiteX8-909" fmla="*/ 5251450 w 5761832"/>
                <a:gd name="connsiteY8-910" fmla="*/ 558800 h 559049"/>
                <a:gd name="connsiteX9-911" fmla="*/ 919163 w 5761832"/>
                <a:gd name="connsiteY9-912" fmla="*/ 550068 h 559049"/>
                <a:gd name="connsiteX10-913" fmla="*/ 661194 w 5761832"/>
                <a:gd name="connsiteY10-914" fmla="*/ 553244 h 559049"/>
                <a:gd name="connsiteX11-915" fmla="*/ 0 w 5761832"/>
                <a:gd name="connsiteY11-916" fmla="*/ 527050 h 559049"/>
                <a:gd name="connsiteX12-917" fmla="*/ 200025 w 5761832"/>
                <a:gd name="connsiteY12-918" fmla="*/ 271463 h 559049"/>
                <a:gd name="connsiteX13-919" fmla="*/ 793 w 5761832"/>
                <a:gd name="connsiteY13-920" fmla="*/ 7938 h 5590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111" y="connsiteY11-112"/>
                </a:cxn>
                <a:cxn ang="0">
                  <a:pos x="connsiteX12-501" y="connsiteY12-502"/>
                </a:cxn>
                <a:cxn ang="0">
                  <a:pos x="connsiteX13-555" y="connsiteY13-556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CBA0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" name="Group 8"/>
          <p:cNvGrpSpPr/>
          <p:nvPr/>
        </p:nvGrpSpPr>
        <p:grpSpPr bwMode="auto">
          <a:xfrm>
            <a:off x="4208179" y="126287"/>
            <a:ext cx="3082859" cy="1219200"/>
            <a:chOff x="2530645" y="1066800"/>
            <a:chExt cx="4651820" cy="1220177"/>
          </a:xfrm>
        </p:grpSpPr>
        <p:pic>
          <p:nvPicPr>
            <p:cNvPr id="8" name="Picture 4" descr="C:\Users\dell\Desktop\Icon sale page\Icon tĩnh\200wide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/>
            <a:stretch>
              <a:fillRect/>
            </a:stretch>
          </p:blipFill>
          <p:spPr bwMode="auto">
            <a:xfrm flipH="1">
              <a:off x="2631272" y="2040885"/>
              <a:ext cx="3744118" cy="24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0"/>
            <p:cNvGrpSpPr/>
            <p:nvPr/>
          </p:nvGrpSpPr>
          <p:grpSpPr bwMode="auto">
            <a:xfrm>
              <a:off x="2530645" y="1066800"/>
              <a:ext cx="4651820" cy="1011238"/>
              <a:chOff x="2671148" y="1311915"/>
              <a:chExt cx="3938587" cy="1011238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2762555" y="1386588"/>
                <a:ext cx="3777280" cy="861115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4344163" y="306092"/>
            <a:ext cx="2932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Brainstorm</a:t>
            </a:r>
            <a:endParaRPr lang="en-US" sz="40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9593" y="2159567"/>
            <a:ext cx="52101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Brainstorm some good things about the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school.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082" y="1294998"/>
            <a:ext cx="4829813" cy="3796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7535" y="4335858"/>
            <a:ext cx="3087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en-US" sz="32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51369" y="5845348"/>
            <a:ext cx="6096000" cy="6576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teachers are friendly.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44623" y="4861382"/>
            <a:ext cx="3974165" cy="657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It's a nice building. </a:t>
            </a:r>
            <a:endParaRPr lang="en-US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4623" y="5376135"/>
            <a:ext cx="6109493" cy="657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There are good sports facilities. </a:t>
            </a:r>
            <a:endParaRPr lang="en-US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R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project. Where are the schools? Is the writer positive or negative about them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8634" y="6390364"/>
            <a:ext cx="27145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Village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(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vɪl.ɪdʒ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24" y="903642"/>
            <a:ext cx="231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724" y="3585920"/>
            <a:ext cx="35795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Traditional (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adj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trəˈdɪʃ.ən.əl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911" y="1807284"/>
            <a:ext cx="3692384" cy="16984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85203" y="3600301"/>
            <a:ext cx="44358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Primary school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praɪ.mə.ri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skuːl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522" y="1304969"/>
            <a:ext cx="3333078" cy="22007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91985" y="3611254"/>
            <a:ext cx="31002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Transport (n)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træn.spɔːt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496" y="1118883"/>
            <a:ext cx="1849122" cy="24670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5515" y="6388552"/>
            <a:ext cx="21916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Move (v)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muːv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6444" y="6375131"/>
            <a:ext cx="21909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2019935" algn="l"/>
              </a:tabLst>
            </a:pP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River (n)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rɪv.ər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8" y="4037700"/>
            <a:ext cx="3294235" cy="24706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273" y="4171746"/>
            <a:ext cx="2961900" cy="22168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033" y="4181509"/>
            <a:ext cx="2929707" cy="219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1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R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project. Where are the schools? Is the writer positive or negative about them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53984" y="6103537"/>
            <a:ext cx="3335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Musical instrument (n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mju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zɪ.kəl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ɪn.strə.mənt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001" y="916583"/>
            <a:ext cx="231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8332" y="3606119"/>
            <a:ext cx="40815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Private school (n)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praɪ.vət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skuːl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7194" y="3620749"/>
            <a:ext cx="3057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Uniform (n) 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nɪ.fɔːm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2867" y="3594521"/>
            <a:ext cx="33057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Practical (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adj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præk.tɪ.kəl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9703" y="6193331"/>
            <a:ext cx="26228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Channel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tʃæn.əl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246" y="6193331"/>
            <a:ext cx="47852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Secondary school (n)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sek.ən.dri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skuːl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7" y="1481604"/>
            <a:ext cx="2396510" cy="2081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418" y="1460942"/>
            <a:ext cx="2555566" cy="2138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745" y="1033510"/>
            <a:ext cx="2659692" cy="2659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47" y="5021178"/>
            <a:ext cx="2166182" cy="1046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47" y="4124216"/>
            <a:ext cx="2180346" cy="8012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82" y="4094702"/>
            <a:ext cx="3030821" cy="2093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895" y="3942558"/>
            <a:ext cx="3709656" cy="2225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R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project. Where are the schools? Is the writer positive or negative about them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8" y="934104"/>
            <a:ext cx="6279330" cy="5923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91604" y="1206821"/>
            <a:ext cx="5238935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1: Bangladesh, positive </a:t>
            </a:r>
            <a:endParaRPr lang="en-US" sz="30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1604" y="1865279"/>
            <a:ext cx="4621778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2: Britain, negative </a:t>
            </a:r>
            <a:endParaRPr lang="en-US" sz="30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1604" y="2631404"/>
            <a:ext cx="4887492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3: </a:t>
            </a:r>
            <a:r>
              <a:rPr 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Việt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Nam, positive </a:t>
            </a:r>
            <a:endParaRPr lang="en-US" sz="30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1604" y="3306040"/>
            <a:ext cx="4452950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4: Ireland, positive</a:t>
            </a:r>
            <a:endParaRPr lang="en-US" sz="30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9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listen to the project and answer the questions.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569" y="4311919"/>
            <a:ext cx="11625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is another learning way for Vietnamese students?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569" y="1931901"/>
            <a:ext cx="7988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When is transport a problem in Bangladesh?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569" y="3101451"/>
            <a:ext cx="5160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is a boarding school?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Friends Plus for Vietnam G6 SB Track 1.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6569" y="86021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4620" y="2516676"/>
            <a:ext cx="5263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there’s a lot of rain.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4620" y="3706685"/>
            <a:ext cx="86741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school where students study, eat and sleep.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4620" y="4878915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learning.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84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 to find words in the project to complete the definitions.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0381" y="4017864"/>
            <a:ext cx="265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traditional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0381" y="2348312"/>
            <a:ext cx="2337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expensive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972" y="4071959"/>
            <a:ext cx="11880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Something that is …………… isn’t new, but is the same as it was in the past.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1972" y="2404116"/>
            <a:ext cx="11880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Something that is ……………costs a lot of money.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28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a dictionary to check the meanings of the words in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text.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104"/>
            <a:ext cx="6279330" cy="5923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64754" y="1039016"/>
            <a:ext cx="4744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omplete the sentences with the correct types of school.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9328" y="5479467"/>
            <a:ext cx="5912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……………….. is a new learning way for Vietnamese students.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33" y="2098887"/>
            <a:ext cx="4999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 …………… is on the water.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9330" y="2831850"/>
            <a:ext cx="580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People pay to go to a……………….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9329" y="3450041"/>
            <a:ext cx="5912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Students sleep and eat in a …………………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7030" y="4464754"/>
            <a:ext cx="5944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A ……………....... is for younger children.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6479" y="2016717"/>
            <a:ext cx="1917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boat school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71093" y="2744887"/>
            <a:ext cx="2305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 school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79328" y="3831531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boarding school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7322" y="4403577"/>
            <a:ext cx="2526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primary school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83017" y="5433300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Digital learning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2417</Words>
  <Application>WPS Presentation</Application>
  <PresentationFormat>Widescreen</PresentationFormat>
  <Paragraphs>130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Verdana</vt:lpstr>
      <vt:lpstr>MS Mincho</vt:lpstr>
      <vt:lpstr>Segoe Print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Work in pairs to find words in the project to complete the definitions.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THI THUY</cp:lastModifiedBy>
  <cp:revision>20</cp:revision>
  <dcterms:created xsi:type="dcterms:W3CDTF">2021-05-16T10:25:00Z</dcterms:created>
  <dcterms:modified xsi:type="dcterms:W3CDTF">2021-07-22T04:03:50Z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